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07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1906-F3BD-464F-A034-42630F881F69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EA42-34B1-4C0B-865D-7BABDE518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3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1906-F3BD-464F-A034-42630F881F69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EA42-34B1-4C0B-865D-7BABDE518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1906-F3BD-464F-A034-42630F881F69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EA42-34B1-4C0B-865D-7BABDE518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1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1906-F3BD-464F-A034-42630F881F69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EA42-34B1-4C0B-865D-7BABDE518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2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1906-F3BD-464F-A034-42630F881F69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EA42-34B1-4C0B-865D-7BABDE518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1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1906-F3BD-464F-A034-42630F881F69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EA42-34B1-4C0B-865D-7BABDE518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7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1906-F3BD-464F-A034-42630F881F69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EA42-34B1-4C0B-865D-7BABDE518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3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1906-F3BD-464F-A034-42630F881F69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EA42-34B1-4C0B-865D-7BABDE518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0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1906-F3BD-464F-A034-42630F881F69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EA42-34B1-4C0B-865D-7BABDE518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8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1906-F3BD-464F-A034-42630F881F69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EA42-34B1-4C0B-865D-7BABDE518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8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1906-F3BD-464F-A034-42630F881F69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EA42-34B1-4C0B-865D-7BABDE518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5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F1906-F3BD-464F-A034-42630F881F69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DEA42-34B1-4C0B-865D-7BABDE518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0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85900" y="14347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Understanding the Unique Affordances of Multimodal, Creative Writing and Academic Writing</a:t>
            </a:r>
            <a:endParaRPr lang="en-US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72" y="4622358"/>
            <a:ext cx="1508628" cy="1131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268" y="4602943"/>
            <a:ext cx="1302932" cy="1170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ight Arrow 20"/>
          <p:cNvSpPr/>
          <p:nvPr/>
        </p:nvSpPr>
        <p:spPr>
          <a:xfrm>
            <a:off x="2134045" y="4849850"/>
            <a:ext cx="1333040" cy="56566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87684" y="4928437"/>
            <a:ext cx="1147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SAFETY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21359" y="4712229"/>
            <a:ext cx="990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ownership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040157" y="5199749"/>
            <a:ext cx="1426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collaboration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80999" y="5712341"/>
            <a:ext cx="45889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accent4">
                    <a:lumMod val="75000"/>
                  </a:schemeClr>
                </a:solidFill>
              </a:rPr>
              <a:t>Finding: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Genre matters little if a student’s context fails to provide a sense of safety and the assignment fails to elicit personal meaning.</a:t>
            </a:r>
            <a:endParaRPr lang="en-US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600" y="906876"/>
            <a:ext cx="726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Research Question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: To what extent can standard academic and creative multimodal  expression help students develop authorial identity and the skills they need to flourish in and out of school?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03809" y="6143228"/>
            <a:ext cx="3382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Laura </a:t>
            </a:r>
            <a:r>
              <a:rPr lang="en-US" b="1" dirty="0" err="1" smtClean="0">
                <a:solidFill>
                  <a:srgbClr val="00B050"/>
                </a:solidFill>
                <a:latin typeface="Garamond" panose="02020404030301010803" pitchFamily="18" charset="0"/>
              </a:rPr>
              <a:t>Hartigan</a:t>
            </a:r>
            <a:endParaRPr lang="en-US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University of Notre Dame 2013</a:t>
            </a:r>
            <a:endParaRPr lang="en-US" b="1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21017" y="2438400"/>
            <a:ext cx="27895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accent4">
                    <a:lumMod val="75000"/>
                  </a:schemeClr>
                </a:solidFill>
              </a:rPr>
              <a:t>Discussion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: In order to assess the intrinsic value and necessity for schools to consider the inclusion of multimodal writing, the study</a:t>
            </a:r>
            <a:endParaRPr lang="en-US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234" y="1950223"/>
            <a:ext cx="2000226" cy="16714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9" name="TextBox 1028"/>
          <p:cNvSpPr txBox="1"/>
          <p:nvPr/>
        </p:nvSpPr>
        <p:spPr>
          <a:xfrm>
            <a:off x="4640544" y="3640407"/>
            <a:ext cx="437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srgbClr val="8064A2">
                    <a:lumMod val="75000"/>
                  </a:srgbClr>
                </a:solidFill>
              </a:rPr>
              <a:t>focuses on analyzing the students’ sense of authorial power in both their academic and creative assignments.</a:t>
            </a:r>
            <a:endParaRPr lang="en-US" sz="1600" dirty="0">
              <a:solidFill>
                <a:srgbClr val="8064A2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51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Reviewer</cp:lastModifiedBy>
  <cp:revision>15</cp:revision>
  <dcterms:created xsi:type="dcterms:W3CDTF">2013-12-17T00:35:10Z</dcterms:created>
  <dcterms:modified xsi:type="dcterms:W3CDTF">2013-12-17T01:27:10Z</dcterms:modified>
</cp:coreProperties>
</file>