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8" r:id="rId3"/>
    <p:sldId id="257" r:id="rId4"/>
    <p:sldId id="261" r:id="rId5"/>
    <p:sldId id="262" r:id="rId6"/>
    <p:sldId id="270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35" autoAdjust="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B55F0-BB04-0D4E-B35A-72D0935724D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DAFAA-7443-B345-9B44-8B289DB17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5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35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97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46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90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2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0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23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1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9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DAFAA-7443-B345-9B44-8B289DB177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7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7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8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/>
              <a:t>5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18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____ energy is associated with </a:t>
            </a:r>
            <a:r>
              <a:rPr lang="en-US" sz="3200" dirty="0" smtClean="0"/>
              <a:t>shorter wavelengths </a:t>
            </a:r>
            <a:r>
              <a:rPr lang="en-US" sz="3200" dirty="0"/>
              <a:t>of light.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High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Low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</a:t>
            </a:r>
            <a:r>
              <a:rPr lang="en-US" dirty="0"/>
              <a:t>intermediate level of</a:t>
            </a:r>
          </a:p>
        </p:txBody>
      </p:sp>
    </p:spTree>
    <p:extLst>
      <p:ext uri="{BB962C8B-B14F-4D97-AF65-F5344CB8AC3E}">
        <p14:creationId xmlns:p14="http://schemas.microsoft.com/office/powerpoint/2010/main" val="157197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With every conversion of energy, some energy is lost 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carbon dioxide.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sugar.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heat.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sound waves.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6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What is potential energy?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capacity to perform work that matter possesses as a result of its location </a:t>
            </a:r>
            <a:r>
              <a:rPr lang="en-US" b="1" dirty="0" smtClean="0">
                <a:solidFill>
                  <a:srgbClr val="FF0000"/>
                </a:solidFill>
              </a:rPr>
              <a:t>or arrangement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type of kinetic energy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energy of movement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atomic </a:t>
            </a:r>
            <a:r>
              <a:rPr lang="en-US" dirty="0"/>
              <a:t>movement </a:t>
            </a:r>
          </a:p>
        </p:txBody>
      </p:sp>
    </p:spTree>
    <p:extLst>
      <p:ext uri="{BB962C8B-B14F-4D97-AF65-F5344CB8AC3E}">
        <p14:creationId xmlns:p14="http://schemas.microsoft.com/office/powerpoint/2010/main" val="384382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Energy is transferred and transformed.  This principle is known 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autotrophic </a:t>
            </a:r>
            <a:r>
              <a:rPr lang="en-US" dirty="0"/>
              <a:t>law.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heterotrophic </a:t>
            </a:r>
            <a:r>
              <a:rPr lang="en-US" dirty="0"/>
              <a:t>law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second law of thermodynamics.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conservation </a:t>
            </a:r>
            <a:r>
              <a:rPr lang="en-US" b="1" dirty="0">
                <a:solidFill>
                  <a:srgbClr val="FF0000"/>
                </a:solidFill>
              </a:rPr>
              <a:t>of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5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Plants </a:t>
            </a:r>
            <a:r>
              <a:rPr lang="en-US" sz="3200" dirty="0" smtClean="0"/>
              <a:t>____ </a:t>
            </a:r>
            <a:r>
              <a:rPr lang="en-US" sz="3200" dirty="0"/>
              <a:t>and </a:t>
            </a:r>
            <a:r>
              <a:rPr lang="en-US" sz="3200" dirty="0" smtClean="0"/>
              <a:t>make energy available to almost all living organisms.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are heterotrophs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consume other organisms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are autotrophs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are primarily parasitic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The overall equation for photosynthesis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sugar + oxygen → sugar + energy + water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sugar </a:t>
            </a:r>
            <a:r>
              <a:rPr lang="en-US" dirty="0"/>
              <a:t>+ carbon dioxide → energy + water + heat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carbon </a:t>
            </a:r>
            <a:r>
              <a:rPr lang="en-US" dirty="0"/>
              <a:t>dioxide + water + sunlight → sugar + heat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carbon </a:t>
            </a:r>
            <a:r>
              <a:rPr lang="en-US" b="1" dirty="0">
                <a:solidFill>
                  <a:srgbClr val="FF0000"/>
                </a:solidFill>
              </a:rPr>
              <a:t>dioxide + water + sunlight → sugar + oxygen </a:t>
            </a:r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The light reactions take place in the ___of the chloroplast.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mitochondria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rough </a:t>
            </a:r>
            <a:r>
              <a:rPr lang="en-US" dirty="0" err="1" smtClean="0"/>
              <a:t>er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internal membranes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nucleus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2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____ </a:t>
            </a:r>
            <a:r>
              <a:rPr lang="en-US" sz="3200" dirty="0"/>
              <a:t>is produced when </a:t>
            </a:r>
            <a:r>
              <a:rPr lang="en-US" sz="3200" dirty="0" smtClean="0"/>
              <a:t>___ </a:t>
            </a:r>
            <a:r>
              <a:rPr lang="en-US" sz="3200" dirty="0"/>
              <a:t>is split by sunlight.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, water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dirty="0"/>
              <a:t>, glucose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/>
              <a:t>, water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, water</a:t>
            </a:r>
          </a:p>
        </p:txBody>
      </p:sp>
    </p:spTree>
    <p:extLst>
      <p:ext uri="{BB962C8B-B14F-4D97-AF65-F5344CB8AC3E}">
        <p14:creationId xmlns:p14="http://schemas.microsoft.com/office/powerpoint/2010/main" val="260073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During photosynthesis, sugar is produced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CO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and b</a:t>
            </a:r>
          </a:p>
          <a:p>
            <a:pPr marL="514350" indent="-514350">
              <a:buFont typeface="+mj-lt"/>
              <a:buAutoNum type="alphaU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6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How does carbon enter the global energy chain?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cellular respiration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Krebs </a:t>
            </a:r>
            <a:r>
              <a:rPr lang="en-US" dirty="0"/>
              <a:t>cycle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light </a:t>
            </a:r>
            <a:r>
              <a:rPr lang="en-US" dirty="0"/>
              <a:t>reactions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carbon fixation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4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313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Biology for a Changing World, 2e   Clicker Questions   Chapter 5  </vt:lpstr>
      <vt:lpstr>What is potential energy?</vt:lpstr>
      <vt:lpstr>Energy is transferred and transformed.  This principle is known as </vt:lpstr>
      <vt:lpstr>Plants ____ and make energy available to almost all living organisms.</vt:lpstr>
      <vt:lpstr>The overall equation for photosynthesis is</vt:lpstr>
      <vt:lpstr>The light reactions take place in the ___of the chloroplast.</vt:lpstr>
      <vt:lpstr>____ is produced when ___ is split by sunlight.</vt:lpstr>
      <vt:lpstr>During photosynthesis, sugar is produced using</vt:lpstr>
      <vt:lpstr>How does carbon enter the global energy chain?</vt:lpstr>
      <vt:lpstr>____ energy is associated with shorter wavelengths of light.</vt:lpstr>
      <vt:lpstr>With every conversion of energy, some energy is lost as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60</cp:revision>
  <dcterms:created xsi:type="dcterms:W3CDTF">2014-03-04T16:55:08Z</dcterms:created>
  <dcterms:modified xsi:type="dcterms:W3CDTF">2014-04-30T17:22:36Z</dcterms:modified>
</cp:coreProperties>
</file>