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8" r:id="rId3"/>
    <p:sldId id="257" r:id="rId4"/>
    <p:sldId id="268" r:id="rId5"/>
    <p:sldId id="259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24" autoAdjust="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87868E3-6B27-41F6-8EA0-894807861D7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07A61D0-AA3F-4746-B33B-C419A2115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65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C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656FDB2-82AA-4B44-97FA-37599CDF9998}" type="slidenum">
              <a:rPr lang="en-US">
                <a:latin typeface="Calibri" pitchFamily="34" charset="0"/>
              </a:rPr>
              <a:pPr eaLnBrk="1" hangingPunct="1"/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16B5945-E11C-469C-ACC2-7CA37B50EDDC}" type="slidenum">
              <a:rPr lang="en-US">
                <a:latin typeface="Calibri" pitchFamily="34" charset="0"/>
              </a:rPr>
              <a:pPr eaLnBrk="1" hangingPunct="1"/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C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855A519-7757-4A6E-B15A-4BF30CC18D85}" type="slidenum">
              <a:rPr lang="en-US">
                <a:latin typeface="Calibri" pitchFamily="34" charset="0"/>
              </a:rPr>
              <a:pPr eaLnBrk="1" hangingPunct="1"/>
              <a:t>12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2E47626-9E90-4B39-8926-ED5BA34A1DC1}" type="slidenum">
              <a:rPr lang="en-US">
                <a:latin typeface="Calibri" pitchFamily="34" charset="0"/>
              </a:rPr>
              <a:pPr eaLnBrk="1" hangingPunct="1"/>
              <a:t>13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8CDE48F-DFCC-4D3F-8EDE-094F3F715CED}" type="slidenum">
              <a:rPr lang="en-US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FEF3025-A30B-4201-8087-BBB8D8426CF5}" type="slidenum">
              <a:rPr lang="en-US">
                <a:latin typeface="Calibri" pitchFamily="34" charset="0"/>
              </a:rPr>
              <a:pPr eaLnBrk="1" hangingPunct="1"/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8411FBD-C746-46F0-B960-D852AD5D3161}" type="slidenum">
              <a:rPr lang="en-US">
                <a:latin typeface="Calibri" pitchFamily="34" charset="0"/>
              </a:rPr>
              <a:pPr eaLnBrk="1" hangingPunct="1"/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C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EDAB896-B288-4B03-8CDE-D9402D3578BB}" type="slidenum">
              <a:rPr lang="en-US">
                <a:latin typeface="Calibri" pitchFamily="34" charset="0"/>
              </a:rPr>
              <a:pPr eaLnBrk="1" hangingPunct="1"/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12827AF-E8F4-48AE-8B96-C3230C228750}" type="slidenum">
              <a:rPr lang="en-US">
                <a:latin typeface="Calibri" pitchFamily="34" charset="0"/>
              </a:rPr>
              <a:pPr eaLnBrk="1" hangingPunct="1"/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60D4562-A41C-4B28-8ED0-8A73DC73C5E2}" type="slidenum">
              <a:rPr lang="en-US">
                <a:latin typeface="Calibri" pitchFamily="34" charset="0"/>
              </a:rPr>
              <a:pPr eaLnBrk="1" hangingPunct="1"/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DC1613-AD04-4ADF-ABFC-E96F86143FC7}" type="slidenum">
              <a:rPr lang="en-US">
                <a:latin typeface="Calibri" pitchFamily="34" charset="0"/>
              </a:rPr>
              <a:pPr eaLnBrk="1" hangingPunct="1"/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C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 Question: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3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B897783-9ED0-48F4-B81C-B8EDCFFF4593}" type="slidenum">
              <a:rPr lang="en-US">
                <a:latin typeface="Calibri" pitchFamily="34" charset="0"/>
              </a:rPr>
              <a:pPr eaLnBrk="1" hangingPunct="1"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4982-5498-4636-88FD-F8534CAA41D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09AA-B667-43AD-8CE5-1394B13E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4624-47D1-4AFD-9341-512040CE2C8F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8A0C-8279-4F48-8C46-15CFB0015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3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6B3D-DD85-4B21-93C6-6C6741BB615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3B32-D773-4360-897E-1E473FAAF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4526-2CF6-4C3E-8C95-49157B244A1E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6DFF-F5C0-46A9-AE61-525945189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6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F8CF7-5102-44D9-935A-3E218BB511E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32E9-785F-4647-8EEE-2EECEDBAA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3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BB85-3E78-4551-BDE3-6FBC6A38331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C2356-C834-4E47-8ED1-848F8839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0739-92B2-4CE1-A89C-6C3FAB2418B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74F6-4476-47A7-95BE-03510037E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6859-D1B2-4EAB-A1B2-1C2244F1E750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5B51-B453-44BC-9A6B-31A0217F2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8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E6D70-B36B-46A3-A9C1-6868253716EF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46584-CDA9-4253-ABDB-0F4CC91EB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E9039-ECF7-49B9-BE5D-7FA457B2689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F7FD-C130-4942-BA46-108648F22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9610-6E1E-4E97-8B7F-23E0B143D8E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5F59-7647-4A04-B559-8463427B6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7EBCE86-3F7A-4329-B408-1B87FB77D590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1029D4-D6D8-414A-ACDC-5ABCB8E4D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 smtClean="0"/>
              <a:t>11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79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Isabella breeds and sells chocolate labs, which are homozygous recessive. Isabella conducts a cross which produces the following results: 1 black lab : 1 chocolate lab. What are the parental genotypes?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239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BB x bb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Bb x Bb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Bb x bb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What are the possible genotypes of a parent who can pass down a dominant allele to her offspring?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Homozygous dominant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Homozygous recessive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Heterozygous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A and 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A carrier of a gene is ____ for the gene.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homozygous dominant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homozygous recessive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heterozygous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 and 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If a plant breeder conducts a RrLl x RrLl cross, she will be tracking the inheritance of ___ genes.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one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two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three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Purple flowers, hairless kitties, and enzymes are all examples of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genotypes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phenotypes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How many copies of </a:t>
            </a:r>
            <a:r>
              <a:rPr lang="en-US" sz="3200" i="1" smtClean="0">
                <a:ea typeface="ＭＳ Ｐゴシック" pitchFamily="34" charset="-128"/>
              </a:rPr>
              <a:t>each</a:t>
            </a:r>
            <a:r>
              <a:rPr lang="en-US" sz="3200" smtClean="0">
                <a:ea typeface="ＭＳ Ｐゴシック" pitchFamily="34" charset="-128"/>
              </a:rPr>
              <a:t> chromosome are in a gamete?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1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2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23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46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What is the function of meiosis?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to increase the number of chromosomes 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to reduce the chromosome number by ½ and increase genetic diversity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cell repair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organism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Homologous chromosomes separate 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genetic recombination or crossing over.</a:t>
            </a:r>
            <a:endParaRPr lang="en-US" dirty="0"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zygote development.</a:t>
            </a:r>
            <a:endParaRPr lang="en-US" dirty="0"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Meiosis I.</a:t>
            </a:r>
            <a:endParaRPr lang="en-US" dirty="0">
              <a:solidFill>
                <a:srgbClr val="FF0000"/>
              </a:solidFill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</a:rPr>
              <a:t>Meiosis II.</a:t>
            </a:r>
            <a:endParaRPr lang="en-US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Crossing and genetic recombination over occur during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zygote development.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Meiosis I.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Meiosis II.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the beginning of the cell cycle.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Which of the following enhances genetic diversity?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Random fertilization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Independent assortment of chromosomes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Genetic recombination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All of the above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</a:rPr>
              <a:t>A breeder crosses red roses with white roses and all offspring rose bushes produces red roses. Based on this information, you hypothesize that the allele for red roses is</a:t>
            </a:r>
            <a:endParaRPr lang="en-US" sz="3200" dirty="0"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dominant.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recessive.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900" smtClean="0">
                <a:ea typeface="ＭＳ Ｐゴシック" pitchFamily="34" charset="-128"/>
              </a:rPr>
              <a:t>Samuel crosses a homozygous brown cat to a homozygous white cat.  Brown fur is a dominant trait.  What is the genotypic ratio of the offspring produced by this cross?</a:t>
            </a:r>
            <a:br>
              <a:rPr lang="en-US" sz="29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 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2 Bb : 2 bb 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3 brown cats : 1 white cat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100% Bb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1 BB : 2 Bb : 1 bb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422</Words>
  <Application>Microsoft Office PowerPoint</Application>
  <PresentationFormat>On-screen Show (4:3)</PresentationFormat>
  <Paragraphs>93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Biology for a Changing World, 2e   Clicker Questions   Chapter 11  </vt:lpstr>
      <vt:lpstr>Purple flowers, hairless kitties, and enzymes are all examples of</vt:lpstr>
      <vt:lpstr>How many copies of each chromosome are in a gamete?</vt:lpstr>
      <vt:lpstr>What is the function of meiosis?</vt:lpstr>
      <vt:lpstr>Homologous chromosomes separate during</vt:lpstr>
      <vt:lpstr>Crossing and genetic recombination over occur during</vt:lpstr>
      <vt:lpstr>Which of the following enhances genetic diversity?</vt:lpstr>
      <vt:lpstr>A breeder crosses red roses with white roses and all offspring rose bushes produces red roses. Based on this information, you hypothesize that the allele for red roses is</vt:lpstr>
      <vt:lpstr>Samuel crosses a homozygous brown cat to a homozygous white cat.  Brown fur is a dominant trait.  What is the genotypic ratio of the offspring produced by this cross?  </vt:lpstr>
      <vt:lpstr>Isabella breeds and sells chocolate labs, which are homozygous recessive. Isabella conducts a cross which produces the following results: 1 black lab : 1 chocolate lab. What are the parental genotypes? </vt:lpstr>
      <vt:lpstr>What are the possible genotypes of a parent who can pass down a dominant allele to her offspring?</vt:lpstr>
      <vt:lpstr>A carrier of a gene is ____ for the gene.</vt:lpstr>
      <vt:lpstr>If a plant breeder conducts a RrLl x RrLl cross, she will be tracking the inheritance of ___ genes.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99</cp:revision>
  <dcterms:created xsi:type="dcterms:W3CDTF">2014-03-04T16:55:08Z</dcterms:created>
  <dcterms:modified xsi:type="dcterms:W3CDTF">2014-03-19T19:52:39Z</dcterms:modified>
</cp:coreProperties>
</file>