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3" r:id="rId2"/>
    <p:sldId id="258" r:id="rId3"/>
    <p:sldId id="261" r:id="rId4"/>
    <p:sldId id="257" r:id="rId5"/>
    <p:sldId id="269" r:id="rId6"/>
    <p:sldId id="270" r:id="rId7"/>
    <p:sldId id="268" r:id="rId8"/>
    <p:sldId id="259" r:id="rId9"/>
    <p:sldId id="271" r:id="rId10"/>
    <p:sldId id="27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28" autoAdjust="0"/>
  </p:normalViewPr>
  <p:slideViewPr>
    <p:cSldViewPr>
      <p:cViewPr varScale="1">
        <p:scale>
          <a:sx n="64" d="100"/>
          <a:sy n="64" d="100"/>
        </p:scale>
        <p:origin x="-120"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cs typeface="Arial" pitchFamily="34" charset="0"/>
              </a:defRPr>
            </a:lvl1pPr>
          </a:lstStyle>
          <a:p>
            <a:pPr>
              <a:defRPr/>
            </a:pPr>
            <a:fld id="{D26493C2-4AC0-4E7F-8D28-86E10175CFE5}" type="datetimeFigureOut">
              <a:rPr lang="en-US"/>
              <a:pPr>
                <a:defRPr/>
              </a:pPr>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cs typeface="Arial" pitchFamily="34" charset="0"/>
              </a:defRPr>
            </a:lvl1pPr>
          </a:lstStyle>
          <a:p>
            <a:pPr>
              <a:defRPr/>
            </a:pPr>
            <a:fld id="{B1E5E089-9C3B-43D1-AF53-9883914344F0}" type="slidenum">
              <a:rPr lang="en-US"/>
              <a:pPr>
                <a:defRPr/>
              </a:pPr>
              <a:t>‹#›</a:t>
            </a:fld>
            <a:endParaRPr lang="en-US"/>
          </a:p>
        </p:txBody>
      </p:sp>
    </p:spTree>
    <p:extLst>
      <p:ext uri="{BB962C8B-B14F-4D97-AF65-F5344CB8AC3E}">
        <p14:creationId xmlns:p14="http://schemas.microsoft.com/office/powerpoint/2010/main" val="34276104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7E175-3D52-462E-A79E-690D8F6E173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B</a:t>
            </a:r>
          </a:p>
          <a:p>
            <a:pPr eaLnBrk="1" hangingPunct="1">
              <a:spcBef>
                <a:spcPct val="0"/>
              </a:spcBef>
            </a:pPr>
            <a:r>
              <a:rPr lang="en-US" dirty="0" smtClean="0">
                <a:ea typeface="ＭＳ Ｐゴシック" pitchFamily="34" charset="-128"/>
              </a:rPr>
              <a:t>Driving Question: 2</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B3271CE-55F2-44BA-914A-9EDEF0E894CA}" type="slidenum">
              <a:rPr lang="en-US">
                <a:latin typeface="Calibri" pitchFamily="34" charset="0"/>
                <a:cs typeface="Arial" charset="0"/>
              </a:rPr>
              <a:pPr eaLnBrk="1" hangingPunct="1"/>
              <a:t>10</a:t>
            </a:fld>
            <a:endParaRPr lang="en-US">
              <a:latin typeface="Calibri" pitchFamily="34"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B</a:t>
            </a:r>
          </a:p>
          <a:p>
            <a:pPr eaLnBrk="1" hangingPunct="1">
              <a:spcBef>
                <a:spcPct val="0"/>
              </a:spcBef>
            </a:pPr>
            <a:r>
              <a:rPr lang="en-US" dirty="0" smtClean="0">
                <a:ea typeface="ＭＳ Ｐゴシック" pitchFamily="34" charset="-128"/>
              </a:rPr>
              <a:t>Driving Question: 1</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2417CFD-DFF2-4EE0-9DFE-B0C60037147D}" type="slidenum">
              <a:rPr lang="en-US">
                <a:latin typeface="Calibri" pitchFamily="34" charset="0"/>
                <a:cs typeface="Arial" charset="0"/>
              </a:rPr>
              <a:pPr eaLnBrk="1" hangingPunct="1"/>
              <a:t>2</a:t>
            </a:fld>
            <a:endParaRPr lang="en-US">
              <a:latin typeface="Calibri" pitchFamily="34"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D</a:t>
            </a:r>
          </a:p>
          <a:p>
            <a:pPr eaLnBrk="1" hangingPunct="1">
              <a:spcBef>
                <a:spcPct val="0"/>
              </a:spcBef>
            </a:pPr>
            <a:r>
              <a:rPr lang="en-US" dirty="0" smtClean="0">
                <a:ea typeface="ＭＳ Ｐゴシック" pitchFamily="34" charset="-128"/>
              </a:rPr>
              <a:t>Driving Question: 2</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6A6467E-02B2-4373-A5B9-EC2215D7EB98}" type="slidenum">
              <a:rPr lang="en-US">
                <a:latin typeface="Calibri" pitchFamily="34" charset="0"/>
                <a:cs typeface="Arial" charset="0"/>
              </a:rPr>
              <a:pPr eaLnBrk="1" hangingPunct="1"/>
              <a:t>3</a:t>
            </a:fld>
            <a:endParaRPr lang="en-US">
              <a:latin typeface="Calibri" pitchFamily="34"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C</a:t>
            </a:r>
          </a:p>
          <a:p>
            <a:pPr eaLnBrk="1" hangingPunct="1">
              <a:spcBef>
                <a:spcPct val="0"/>
              </a:spcBef>
            </a:pPr>
            <a:r>
              <a:rPr lang="en-US" dirty="0" smtClean="0">
                <a:ea typeface="ＭＳ Ｐゴシック" pitchFamily="34" charset="-128"/>
              </a:rPr>
              <a:t>Driving Question: 3</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3714CF5-EFF1-4B68-8A74-716D3E66CA0C}" type="slidenum">
              <a:rPr lang="en-US">
                <a:latin typeface="Calibri" pitchFamily="34" charset="0"/>
                <a:cs typeface="Arial" charset="0"/>
              </a:rPr>
              <a:pPr eaLnBrk="1" hangingPunct="1"/>
              <a:t>4</a:t>
            </a:fld>
            <a:endParaRPr lang="en-US">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D</a:t>
            </a:r>
          </a:p>
          <a:p>
            <a:pPr eaLnBrk="1" hangingPunct="1">
              <a:spcBef>
                <a:spcPct val="0"/>
              </a:spcBef>
            </a:pPr>
            <a:r>
              <a:rPr lang="en-US" dirty="0" smtClean="0">
                <a:ea typeface="ＭＳ Ｐゴシック" pitchFamily="34" charset="-128"/>
              </a:rPr>
              <a:t>Driving Question: 3</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2CB33C4-8897-4CE5-B7AD-F36308D90B74}" type="slidenum">
              <a:rPr lang="en-US">
                <a:latin typeface="Calibri" pitchFamily="34" charset="0"/>
                <a:cs typeface="Arial" charset="0"/>
              </a:rPr>
              <a:pPr eaLnBrk="1" hangingPunct="1"/>
              <a:t>5</a:t>
            </a:fld>
            <a:endParaRPr lang="en-US">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B</a:t>
            </a:r>
          </a:p>
          <a:p>
            <a:pPr eaLnBrk="1" hangingPunct="1">
              <a:spcBef>
                <a:spcPct val="0"/>
              </a:spcBef>
            </a:pPr>
            <a:r>
              <a:rPr lang="en-US" dirty="0" smtClean="0">
                <a:ea typeface="ＭＳ Ｐゴシック" pitchFamily="34" charset="-128"/>
              </a:rPr>
              <a:t>Driving Question: 3</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13AD19A-66F0-4B51-892E-098AB8DA7B33}" type="slidenum">
              <a:rPr lang="en-US">
                <a:latin typeface="Calibri" pitchFamily="34" charset="0"/>
                <a:cs typeface="Arial" charset="0"/>
              </a:rPr>
              <a:pPr eaLnBrk="1" hangingPunct="1"/>
              <a:t>6</a:t>
            </a:fld>
            <a:endParaRPr lang="en-US">
              <a:latin typeface="Calibri" pitchFamily="34"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A</a:t>
            </a:r>
          </a:p>
          <a:p>
            <a:pPr eaLnBrk="1" hangingPunct="1">
              <a:spcBef>
                <a:spcPct val="0"/>
              </a:spcBef>
            </a:pPr>
            <a:r>
              <a:rPr lang="en-US" dirty="0" smtClean="0">
                <a:ea typeface="ＭＳ Ｐゴシック" pitchFamily="34" charset="-128"/>
              </a:rPr>
              <a:t>Driving Question: 3</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40955CE-9109-43ED-929D-F803F6A07727}" type="slidenum">
              <a:rPr lang="en-US">
                <a:latin typeface="Calibri" pitchFamily="34" charset="0"/>
                <a:cs typeface="Arial" charset="0"/>
              </a:rPr>
              <a:pPr eaLnBrk="1" hangingPunct="1"/>
              <a:t>7</a:t>
            </a:fld>
            <a:endParaRPr lang="en-US">
              <a:latin typeface="Calibri" pitchFamily="34"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A </a:t>
            </a:r>
          </a:p>
          <a:p>
            <a:pPr eaLnBrk="1" hangingPunct="1">
              <a:spcBef>
                <a:spcPct val="0"/>
              </a:spcBef>
            </a:pPr>
            <a:r>
              <a:rPr lang="en-US" dirty="0" smtClean="0">
                <a:ea typeface="ＭＳ Ｐゴシック" pitchFamily="34" charset="-128"/>
              </a:rPr>
              <a:t>Driving Question: 3</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AFF5513-D848-4DE5-B219-FD27D4DD2950}" type="slidenum">
              <a:rPr lang="en-US">
                <a:latin typeface="Calibri" pitchFamily="34" charset="0"/>
                <a:cs typeface="Arial" charset="0"/>
              </a:rPr>
              <a:pPr eaLnBrk="1" hangingPunct="1"/>
              <a:t>8</a:t>
            </a:fld>
            <a:endParaRPr lang="en-US">
              <a:latin typeface="Calibri" pitchFamily="34"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ea typeface="ＭＳ Ｐゴシック" pitchFamily="34" charset="-128"/>
              </a:rPr>
              <a:t>Answer: A</a:t>
            </a:r>
            <a:br>
              <a:rPr lang="en-US" dirty="0" smtClean="0">
                <a:ea typeface="ＭＳ Ｐゴシック" pitchFamily="34" charset="-128"/>
              </a:rPr>
            </a:br>
            <a:r>
              <a:rPr lang="en-US" dirty="0" smtClean="0">
                <a:ea typeface="ＭＳ Ｐゴシック" pitchFamily="34" charset="-128"/>
              </a:rPr>
              <a:t>Driving Question: 3</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7A9CB1A-8EA5-44A0-97DB-A3D6B9388D73}" type="slidenum">
              <a:rPr lang="en-US">
                <a:latin typeface="Calibri" pitchFamily="34" charset="0"/>
                <a:cs typeface="Arial" charset="0"/>
              </a:rPr>
              <a:pPr eaLnBrk="1" hangingPunct="1"/>
              <a:t>9</a:t>
            </a:fld>
            <a:endParaRPr lang="en-US">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67F96C-9798-4A7B-8A50-1B4BB3EEFF7D}" type="datetimeFigureOut">
              <a:rPr lang="en-US"/>
              <a:pPr>
                <a:defRPr/>
              </a:pPr>
              <a:t>4/23/2014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62609-FAD1-4D98-95D0-906DEE6CCB57}" type="slidenum">
              <a:rPr lang="en-US"/>
              <a:pPr>
                <a:defRPr/>
              </a:pPr>
              <a:t>‹#›</a:t>
            </a:fld>
            <a:endParaRPr lang="en-US"/>
          </a:p>
        </p:txBody>
      </p:sp>
    </p:spTree>
    <p:extLst>
      <p:ext uri="{BB962C8B-B14F-4D97-AF65-F5344CB8AC3E}">
        <p14:creationId xmlns:p14="http://schemas.microsoft.com/office/powerpoint/2010/main" val="315901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17A383-F749-470A-9C11-828A98DF6B40}" type="datetimeFigureOut">
              <a:rPr lang="en-US"/>
              <a:pPr>
                <a:defRPr/>
              </a:pPr>
              <a:t>4/23/2014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AB5F0D8-5B86-4E63-8D85-46A30A59F48D}" type="slidenum">
              <a:rPr lang="en-US"/>
              <a:pPr>
                <a:defRPr/>
              </a:pPr>
              <a:t>‹#›</a:t>
            </a:fld>
            <a:endParaRPr lang="en-US"/>
          </a:p>
        </p:txBody>
      </p:sp>
    </p:spTree>
    <p:extLst>
      <p:ext uri="{BB962C8B-B14F-4D97-AF65-F5344CB8AC3E}">
        <p14:creationId xmlns:p14="http://schemas.microsoft.com/office/powerpoint/2010/main" val="191750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8A3341-2A43-473B-8725-D7D22C5D9CC8}" type="datetimeFigureOut">
              <a:rPr lang="en-US"/>
              <a:pPr>
                <a:defRPr/>
              </a:pPr>
              <a:t>4/23/2014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30AE1C-A8F7-4143-A4D0-FBF2D1677735}" type="slidenum">
              <a:rPr lang="en-US"/>
              <a:pPr>
                <a:defRPr/>
              </a:pPr>
              <a:t>‹#›</a:t>
            </a:fld>
            <a:endParaRPr lang="en-US"/>
          </a:p>
        </p:txBody>
      </p:sp>
    </p:spTree>
    <p:extLst>
      <p:ext uri="{BB962C8B-B14F-4D97-AF65-F5344CB8AC3E}">
        <p14:creationId xmlns:p14="http://schemas.microsoft.com/office/powerpoint/2010/main" val="3566956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9596EB5-3DAB-4FD1-A64F-9B4EC2AA2BBA}" type="datetimeFigureOut">
              <a:rPr lang="en-US"/>
              <a:pPr>
                <a:defRPr/>
              </a:pPr>
              <a:t>4/23/2014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26C2E1-539C-47BB-840C-58C5F3677AA8}" type="slidenum">
              <a:rPr lang="en-US"/>
              <a:pPr>
                <a:defRPr/>
              </a:pPr>
              <a:t>‹#›</a:t>
            </a:fld>
            <a:endParaRPr lang="en-US"/>
          </a:p>
        </p:txBody>
      </p:sp>
    </p:spTree>
    <p:extLst>
      <p:ext uri="{BB962C8B-B14F-4D97-AF65-F5344CB8AC3E}">
        <p14:creationId xmlns:p14="http://schemas.microsoft.com/office/powerpoint/2010/main" val="228017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4F44EB4-8DCC-4E97-972A-520428CD9616}" type="datetimeFigureOut">
              <a:rPr lang="en-US"/>
              <a:pPr>
                <a:defRPr/>
              </a:pPr>
              <a:t>4/23/2014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B037D0-9FDE-4850-B46A-B2BA2FC26AB8}" type="slidenum">
              <a:rPr lang="en-US"/>
              <a:pPr>
                <a:defRPr/>
              </a:pPr>
              <a:t>‹#›</a:t>
            </a:fld>
            <a:endParaRPr lang="en-US"/>
          </a:p>
        </p:txBody>
      </p:sp>
    </p:spTree>
    <p:extLst>
      <p:ext uri="{BB962C8B-B14F-4D97-AF65-F5344CB8AC3E}">
        <p14:creationId xmlns:p14="http://schemas.microsoft.com/office/powerpoint/2010/main" val="128213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C491D60-86FE-41BA-A6D3-9FC79E4ED18D}" type="datetimeFigureOut">
              <a:rPr lang="en-US"/>
              <a:pPr>
                <a:defRPr/>
              </a:pPr>
              <a:t>4/23/2014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6D3D1A-FAFC-42DF-A2D9-C8EE5F0E4119}" type="slidenum">
              <a:rPr lang="en-US"/>
              <a:pPr>
                <a:defRPr/>
              </a:pPr>
              <a:t>‹#›</a:t>
            </a:fld>
            <a:endParaRPr lang="en-US"/>
          </a:p>
        </p:txBody>
      </p:sp>
    </p:spTree>
    <p:extLst>
      <p:ext uri="{BB962C8B-B14F-4D97-AF65-F5344CB8AC3E}">
        <p14:creationId xmlns:p14="http://schemas.microsoft.com/office/powerpoint/2010/main" val="1892872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0BE723E-CFB1-4076-8F79-BB50FDE9D09B}" type="datetimeFigureOut">
              <a:rPr lang="en-US"/>
              <a:pPr>
                <a:defRPr/>
              </a:pPr>
              <a:t>4/23/2014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D76CD5-14F7-4FC7-93B5-6BFE50416FD8}" type="slidenum">
              <a:rPr lang="en-US"/>
              <a:pPr>
                <a:defRPr/>
              </a:pPr>
              <a:t>‹#›</a:t>
            </a:fld>
            <a:endParaRPr lang="en-US"/>
          </a:p>
        </p:txBody>
      </p:sp>
    </p:spTree>
    <p:extLst>
      <p:ext uri="{BB962C8B-B14F-4D97-AF65-F5344CB8AC3E}">
        <p14:creationId xmlns:p14="http://schemas.microsoft.com/office/powerpoint/2010/main" val="388525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663F1FD-A0D3-40FB-B056-8CD3D06EF63D}" type="datetimeFigureOut">
              <a:rPr lang="en-US"/>
              <a:pPr>
                <a:defRPr/>
              </a:pPr>
              <a:t>4/23/2014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A40DF83-351F-42E4-9628-79A8B50510C0}" type="slidenum">
              <a:rPr lang="en-US"/>
              <a:pPr>
                <a:defRPr/>
              </a:pPr>
              <a:t>‹#›</a:t>
            </a:fld>
            <a:endParaRPr lang="en-US"/>
          </a:p>
        </p:txBody>
      </p:sp>
    </p:spTree>
    <p:extLst>
      <p:ext uri="{BB962C8B-B14F-4D97-AF65-F5344CB8AC3E}">
        <p14:creationId xmlns:p14="http://schemas.microsoft.com/office/powerpoint/2010/main" val="1258366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93C922-E78B-45BE-B122-2B5FF63F21CE}" type="datetimeFigureOut">
              <a:rPr lang="en-US"/>
              <a:pPr>
                <a:defRPr/>
              </a:pPr>
              <a:t>4/23/2014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35957E0-5AE2-4640-9A5D-CCB15485EDC6}" type="slidenum">
              <a:rPr lang="en-US"/>
              <a:pPr>
                <a:defRPr/>
              </a:pPr>
              <a:t>‹#›</a:t>
            </a:fld>
            <a:endParaRPr lang="en-US"/>
          </a:p>
        </p:txBody>
      </p:sp>
    </p:spTree>
    <p:extLst>
      <p:ext uri="{BB962C8B-B14F-4D97-AF65-F5344CB8AC3E}">
        <p14:creationId xmlns:p14="http://schemas.microsoft.com/office/powerpoint/2010/main" val="141064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65808F6-5378-4D2E-A39D-422CCAC43E74}" type="datetimeFigureOut">
              <a:rPr lang="en-US"/>
              <a:pPr>
                <a:defRPr/>
              </a:pPr>
              <a:t>4/23/2014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DEB8E0-62D6-48CE-9797-65C519361327}" type="slidenum">
              <a:rPr lang="en-US"/>
              <a:pPr>
                <a:defRPr/>
              </a:pPr>
              <a:t>‹#›</a:t>
            </a:fld>
            <a:endParaRPr lang="en-US"/>
          </a:p>
        </p:txBody>
      </p:sp>
    </p:spTree>
    <p:extLst>
      <p:ext uri="{BB962C8B-B14F-4D97-AF65-F5344CB8AC3E}">
        <p14:creationId xmlns:p14="http://schemas.microsoft.com/office/powerpoint/2010/main" val="195041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76BA236-0FFF-4879-819F-9DDDB768355A}" type="datetimeFigureOut">
              <a:rPr lang="en-US"/>
              <a:pPr>
                <a:defRPr/>
              </a:pPr>
              <a:t>4/23/2014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7E7E65-C32C-44D5-8545-AE8D5D9D4768}" type="slidenum">
              <a:rPr lang="en-US"/>
              <a:pPr>
                <a:defRPr/>
              </a:pPr>
              <a:t>‹#›</a:t>
            </a:fld>
            <a:endParaRPr lang="en-US"/>
          </a:p>
        </p:txBody>
      </p:sp>
    </p:spTree>
    <p:extLst>
      <p:ext uri="{BB962C8B-B14F-4D97-AF65-F5344CB8AC3E}">
        <p14:creationId xmlns:p14="http://schemas.microsoft.com/office/powerpoint/2010/main" val="133759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cs typeface="Arial" pitchFamily="34" charset="0"/>
              </a:defRPr>
            </a:lvl1pPr>
          </a:lstStyle>
          <a:p>
            <a:pPr>
              <a:defRPr/>
            </a:pPr>
            <a:fld id="{04D1CFBC-8A59-4CA8-A52E-8EA98CEABF10}" type="datetimeFigureOut">
              <a:rPr lang="en-US"/>
              <a:pPr>
                <a:defRPr/>
              </a:pPr>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cs typeface="Arial" pitchFamily="34" charset="0"/>
              </a:defRPr>
            </a:lvl1pPr>
          </a:lstStyle>
          <a:p>
            <a:pPr>
              <a:defRPr/>
            </a:pPr>
            <a:fld id="{1F2E14AF-082A-4610-B5CD-13DE367502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00200"/>
            <a:ext cx="7772400" cy="3581400"/>
          </a:xfrm>
        </p:spPr>
        <p:txBody>
          <a:bodyPr/>
          <a:lstStyle/>
          <a:p>
            <a:pPr eaLnBrk="1" hangingPunct="1"/>
            <a:r>
              <a:rPr lang="en-US" sz="6000" b="1" dirty="0" smtClean="0"/>
              <a:t/>
            </a:r>
            <a:br>
              <a:rPr lang="en-US" sz="6000" b="1" dirty="0" smtClean="0"/>
            </a:br>
            <a:r>
              <a:rPr lang="en-US" sz="6000" b="1" i="1" dirty="0" smtClean="0"/>
              <a:t>Biology for a Changing World, 2e </a:t>
            </a:r>
            <a:r>
              <a:rPr lang="en-US" sz="6000" b="1" dirty="0" smtClean="0"/>
              <a:t/>
            </a:r>
            <a:br>
              <a:rPr lang="en-US" sz="6000" b="1" dirty="0" smtClean="0"/>
            </a:br>
            <a:r>
              <a:rPr lang="en-US" sz="6000" b="1" dirty="0" smtClean="0"/>
              <a:t/>
            </a:r>
            <a:br>
              <a:rPr lang="en-US" sz="6000" b="1" dirty="0" smtClean="0"/>
            </a:br>
            <a:r>
              <a:rPr lang="en-US" sz="6000" dirty="0" smtClean="0"/>
              <a:t>Clicker Questions </a:t>
            </a:r>
            <a:br>
              <a:rPr lang="en-US" sz="6000" dirty="0" smtClean="0"/>
            </a:br>
            <a:r>
              <a:rPr lang="en-US" sz="6000" dirty="0"/>
              <a:t/>
            </a:r>
            <a:br>
              <a:rPr lang="en-US" sz="6000" dirty="0"/>
            </a:br>
            <a:r>
              <a:rPr lang="en-US" sz="6000" dirty="0" smtClean="0"/>
              <a:t>Chapter 14</a:t>
            </a:r>
            <a:r>
              <a:rPr lang="en-US" b="1" dirty="0" smtClean="0"/>
              <a:t/>
            </a:r>
            <a:br>
              <a:rPr lang="en-US" b="1"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388269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1905000"/>
          </a:xfrm>
        </p:spPr>
        <p:txBody>
          <a:bodyPr/>
          <a:lstStyle/>
          <a:p>
            <a:pPr algn="l" eaLnBrk="1" hangingPunct="1"/>
            <a:r>
              <a:rPr lang="en-US" sz="3200" smtClean="0">
                <a:ea typeface="ＭＳ Ｐゴシック" pitchFamily="34" charset="-128"/>
              </a:rPr>
              <a:t>TRUE or FALSE?</a:t>
            </a:r>
            <a:br>
              <a:rPr lang="en-US" sz="3200" smtClean="0">
                <a:ea typeface="ＭＳ Ｐゴシック" pitchFamily="34" charset="-128"/>
              </a:rPr>
            </a:br>
            <a:r>
              <a:rPr lang="en-US" sz="3200" smtClean="0">
                <a:ea typeface="ＭＳ Ｐゴシック" pitchFamily="34" charset="-128"/>
              </a:rPr>
              <a:t>When you have a cold, you should take an antibiotic.</a:t>
            </a:r>
          </a:p>
        </p:txBody>
      </p:sp>
      <p:sp>
        <p:nvSpPr>
          <p:cNvPr id="12291" name="Content Placeholder 2"/>
          <p:cNvSpPr>
            <a:spLocks noGrp="1"/>
          </p:cNvSpPr>
          <p:nvPr>
            <p:ph idx="1"/>
          </p:nvPr>
        </p:nvSpPr>
        <p:spPr>
          <a:xfrm>
            <a:off x="457200" y="2514600"/>
            <a:ext cx="8229600" cy="3611563"/>
          </a:xfrm>
        </p:spPr>
        <p:txBody>
          <a:bodyPr/>
          <a:lstStyle/>
          <a:p>
            <a:pPr marL="514350" indent="-514350" eaLnBrk="1" hangingPunct="1">
              <a:buFont typeface="Calibri" pitchFamily="34" charset="0"/>
              <a:buAutoNum type="alphaUcPeriod"/>
            </a:pPr>
            <a:r>
              <a:rPr lang="en-US" smtClean="0">
                <a:ea typeface="ＭＳ Ｐゴシック" pitchFamily="34" charset="-128"/>
              </a:rPr>
              <a:t>TRUE</a:t>
            </a:r>
          </a:p>
          <a:p>
            <a:pPr marL="514350" indent="-514350" eaLnBrk="1" hangingPunct="1">
              <a:buFont typeface="Calibri" pitchFamily="34" charset="0"/>
              <a:buAutoNum type="alphaUcPeriod"/>
            </a:pPr>
            <a:r>
              <a:rPr lang="en-US" smtClean="0">
                <a:solidFill>
                  <a:srgbClr val="FF0000"/>
                </a:solidFill>
                <a:ea typeface="ＭＳ Ｐゴシック" pitchFamily="34" charset="-128"/>
              </a:rPr>
              <a:t>FALSE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2087562"/>
          </a:xfrm>
        </p:spPr>
        <p:txBody>
          <a:bodyPr/>
          <a:lstStyle/>
          <a:p>
            <a:pPr algn="l" eaLnBrk="1" hangingPunct="1"/>
            <a:r>
              <a:rPr lang="en-US" sz="3200" smtClean="0">
                <a:ea typeface="ＭＳ Ｐゴシック" pitchFamily="34" charset="-128"/>
              </a:rPr>
              <a:t>TRUE or FALSE?</a:t>
            </a:r>
            <a:br>
              <a:rPr lang="en-US" sz="3200" smtClean="0">
                <a:ea typeface="ＭＳ Ｐゴシック" pitchFamily="34" charset="-128"/>
              </a:rPr>
            </a:br>
            <a:r>
              <a:rPr lang="en-US" sz="3200" smtClean="0">
                <a:ea typeface="ＭＳ Ｐゴシック" pitchFamily="34" charset="-128"/>
              </a:rPr>
              <a:t>Most bacteria are harmful and cause deadly disease.</a:t>
            </a:r>
          </a:p>
        </p:txBody>
      </p:sp>
      <p:sp>
        <p:nvSpPr>
          <p:cNvPr id="3075" name="Content Placeholder 2"/>
          <p:cNvSpPr>
            <a:spLocks noGrp="1"/>
          </p:cNvSpPr>
          <p:nvPr>
            <p:ph idx="1"/>
          </p:nvPr>
        </p:nvSpPr>
        <p:spPr>
          <a:xfrm>
            <a:off x="457200" y="2286000"/>
            <a:ext cx="8229600" cy="3840163"/>
          </a:xfrm>
        </p:spPr>
        <p:txBody>
          <a:bodyPr/>
          <a:lstStyle/>
          <a:p>
            <a:pPr marL="514350" indent="-514350" eaLnBrk="1" hangingPunct="1">
              <a:buFont typeface="Calibri" pitchFamily="34" charset="0"/>
              <a:buAutoNum type="alphaUcPeriod"/>
            </a:pPr>
            <a:r>
              <a:rPr lang="en-US" smtClean="0">
                <a:ea typeface="ＭＳ Ｐゴシック" pitchFamily="34" charset="-128"/>
              </a:rPr>
              <a:t>TRUE</a:t>
            </a:r>
          </a:p>
          <a:p>
            <a:pPr marL="514350" indent="-514350" eaLnBrk="1" hangingPunct="1">
              <a:buFont typeface="Calibri" pitchFamily="34" charset="0"/>
              <a:buAutoNum type="alphaUcPeriod"/>
            </a:pPr>
            <a:r>
              <a:rPr lang="en-US" smtClean="0">
                <a:solidFill>
                  <a:srgbClr val="FF0000"/>
                </a:solidFill>
                <a:ea typeface="ＭＳ Ｐゴシック" pitchFamily="34" charset="-128"/>
              </a:rPr>
              <a:t>FALSE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401762"/>
          </a:xfrm>
        </p:spPr>
        <p:txBody>
          <a:bodyPr/>
          <a:lstStyle/>
          <a:p>
            <a:pPr algn="l" eaLnBrk="1" hangingPunct="1"/>
            <a:r>
              <a:rPr lang="en-US" sz="3200" smtClean="0">
                <a:ea typeface="ＭＳ Ｐゴシック" pitchFamily="34" charset="-128"/>
              </a:rPr>
              <a:t>Populations of asexually reproducing bacteria acquire genetic variation by</a:t>
            </a:r>
          </a:p>
        </p:txBody>
      </p:sp>
      <p:sp>
        <p:nvSpPr>
          <p:cNvPr id="4099" name="Content Placeholder 2"/>
          <p:cNvSpPr>
            <a:spLocks noGrp="1"/>
          </p:cNvSpPr>
          <p:nvPr>
            <p:ph idx="1"/>
          </p:nvPr>
        </p:nvSpPr>
        <p:spPr>
          <a:xfrm>
            <a:off x="457200" y="1981200"/>
            <a:ext cx="8229600" cy="4144963"/>
          </a:xfrm>
        </p:spPr>
        <p:txBody>
          <a:bodyPr/>
          <a:lstStyle/>
          <a:p>
            <a:pPr marL="514350" indent="-514350" eaLnBrk="1" hangingPunct="1">
              <a:buFont typeface="Calibri" pitchFamily="34" charset="0"/>
              <a:buAutoNum type="alphaUcPeriod"/>
            </a:pPr>
            <a:r>
              <a:rPr lang="en-US" smtClean="0">
                <a:ea typeface="ＭＳ Ｐゴシック" pitchFamily="34" charset="-128"/>
              </a:rPr>
              <a:t>mutation.</a:t>
            </a:r>
          </a:p>
          <a:p>
            <a:pPr marL="514350" indent="-514350" eaLnBrk="1" hangingPunct="1">
              <a:buFont typeface="Calibri" pitchFamily="34" charset="0"/>
              <a:buAutoNum type="alphaUcPeriod"/>
            </a:pPr>
            <a:r>
              <a:rPr lang="en-US" smtClean="0">
                <a:ea typeface="ＭＳ Ｐゴシック" pitchFamily="34" charset="-128"/>
              </a:rPr>
              <a:t>gene transfer.</a:t>
            </a:r>
          </a:p>
          <a:p>
            <a:pPr marL="514350" indent="-514350" eaLnBrk="1" hangingPunct="1">
              <a:buFont typeface="Calibri" pitchFamily="34" charset="0"/>
              <a:buAutoNum type="alphaUcPeriod"/>
            </a:pPr>
            <a:r>
              <a:rPr lang="en-US" smtClean="0">
                <a:ea typeface="ＭＳ Ｐゴシック" pitchFamily="34" charset="-128"/>
              </a:rPr>
              <a:t>meiosis.</a:t>
            </a:r>
          </a:p>
          <a:p>
            <a:pPr marL="514350" indent="-514350" eaLnBrk="1" hangingPunct="1">
              <a:buFont typeface="Calibri" pitchFamily="34" charset="0"/>
              <a:buAutoNum type="alphaUcPeriod"/>
            </a:pPr>
            <a:r>
              <a:rPr lang="en-US" smtClean="0">
                <a:solidFill>
                  <a:srgbClr val="FF0000"/>
                </a:solidFill>
                <a:ea typeface="ＭＳ Ｐゴシック" pitchFamily="34" charset="-128"/>
              </a:rPr>
              <a:t>A and B</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l" eaLnBrk="1" hangingPunct="1"/>
            <a:r>
              <a:rPr lang="en-US" sz="3200" smtClean="0">
                <a:ea typeface="ＭＳ Ｐゴシック" pitchFamily="34" charset="-128"/>
              </a:rPr>
              <a:t>Evolution </a:t>
            </a:r>
          </a:p>
        </p:txBody>
      </p:sp>
      <p:sp>
        <p:nvSpPr>
          <p:cNvPr id="5123" name="Content Placeholder 2"/>
          <p:cNvSpPr>
            <a:spLocks noGrp="1"/>
          </p:cNvSpPr>
          <p:nvPr>
            <p:ph idx="1"/>
          </p:nvPr>
        </p:nvSpPr>
        <p:spPr/>
        <p:txBody>
          <a:bodyPr/>
          <a:lstStyle/>
          <a:p>
            <a:pPr marL="514350" indent="-514350" eaLnBrk="1" hangingPunct="1">
              <a:buFont typeface="Calibri" pitchFamily="34" charset="0"/>
              <a:buAutoNum type="alphaUcPeriod"/>
            </a:pPr>
            <a:r>
              <a:rPr lang="en-US" smtClean="0">
                <a:ea typeface="ＭＳ Ｐゴシック" pitchFamily="34" charset="-128"/>
              </a:rPr>
              <a:t>is genetic modification of an individual</a:t>
            </a:r>
            <a:r>
              <a:rPr lang="ja-JP" altLang="en-US" smtClean="0">
                <a:ea typeface="ＭＳ Ｐゴシック" pitchFamily="34" charset="-128"/>
              </a:rPr>
              <a:t>’</a:t>
            </a:r>
            <a:r>
              <a:rPr lang="en-US" altLang="ja-JP" smtClean="0">
                <a:ea typeface="ＭＳ Ｐゴシック" pitchFamily="34" charset="-128"/>
              </a:rPr>
              <a:t>s DNA.</a:t>
            </a:r>
          </a:p>
          <a:p>
            <a:pPr marL="514350" indent="-514350" eaLnBrk="1" hangingPunct="1">
              <a:buFont typeface="Calibri" pitchFamily="34" charset="0"/>
              <a:buAutoNum type="alphaUcPeriod"/>
            </a:pPr>
            <a:r>
              <a:rPr lang="en-US" smtClean="0">
                <a:ea typeface="ＭＳ Ｐゴシック" pitchFamily="34" charset="-128"/>
              </a:rPr>
              <a:t>is the change in mutation rates over time.</a:t>
            </a:r>
          </a:p>
          <a:p>
            <a:pPr marL="514350" indent="-514350" eaLnBrk="1" hangingPunct="1">
              <a:buFont typeface="Calibri" pitchFamily="34" charset="0"/>
              <a:buAutoNum type="alphaUcPeriod"/>
            </a:pPr>
            <a:r>
              <a:rPr lang="en-US" smtClean="0">
                <a:solidFill>
                  <a:srgbClr val="FF0000"/>
                </a:solidFill>
                <a:ea typeface="ＭＳ Ｐゴシック" pitchFamily="34" charset="-128"/>
              </a:rPr>
              <a:t>is the change in allele frequency over time.</a:t>
            </a:r>
          </a:p>
          <a:p>
            <a:pPr marL="514350" indent="-514350" eaLnBrk="1" hangingPunct="1">
              <a:buFont typeface="Calibri" pitchFamily="34" charset="0"/>
              <a:buAutoNum type="alphaUcPeriod"/>
            </a:pPr>
            <a:r>
              <a:rPr lang="en-US" smtClean="0">
                <a:ea typeface="ＭＳ Ｐゴシック" pitchFamily="34" charset="-128"/>
              </a:rPr>
              <a:t>explains how life originated from the stars.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1401762"/>
          </a:xfrm>
        </p:spPr>
        <p:txBody>
          <a:bodyPr/>
          <a:lstStyle/>
          <a:p>
            <a:pPr algn="l" eaLnBrk="1" hangingPunct="1"/>
            <a:r>
              <a:rPr lang="en-US" sz="3200" smtClean="0">
                <a:ea typeface="ＭＳ Ｐゴシック" pitchFamily="34" charset="-128"/>
              </a:rPr>
              <a:t>Evolutionary fitness describes</a:t>
            </a:r>
          </a:p>
        </p:txBody>
      </p:sp>
      <p:sp>
        <p:nvSpPr>
          <p:cNvPr id="6147" name="Content Placeholder 2"/>
          <p:cNvSpPr>
            <a:spLocks noGrp="1"/>
          </p:cNvSpPr>
          <p:nvPr>
            <p:ph idx="1"/>
          </p:nvPr>
        </p:nvSpPr>
        <p:spPr>
          <a:xfrm>
            <a:off x="457200" y="1981200"/>
            <a:ext cx="8229600" cy="4144963"/>
          </a:xfrm>
        </p:spPr>
        <p:txBody>
          <a:bodyPr/>
          <a:lstStyle/>
          <a:p>
            <a:pPr marL="514350" indent="-514350" eaLnBrk="1" hangingPunct="1">
              <a:buFont typeface="Calibri" pitchFamily="34" charset="0"/>
              <a:buAutoNum type="alphaUcPeriod"/>
            </a:pPr>
            <a:r>
              <a:rPr lang="en-US" smtClean="0">
                <a:ea typeface="ＭＳ Ｐゴシック" pitchFamily="34" charset="-128"/>
              </a:rPr>
              <a:t>an individual that is successful in the environment in which they live.</a:t>
            </a:r>
          </a:p>
          <a:p>
            <a:pPr marL="514350" indent="-514350" eaLnBrk="1" hangingPunct="1">
              <a:buFont typeface="Calibri" pitchFamily="34" charset="0"/>
              <a:buAutoNum type="alphaUcPeriod"/>
            </a:pPr>
            <a:r>
              <a:rPr lang="en-US" smtClean="0">
                <a:ea typeface="ＭＳ Ｐゴシック" pitchFamily="34" charset="-128"/>
              </a:rPr>
              <a:t>a population whose allele frequency has changed.</a:t>
            </a:r>
          </a:p>
          <a:p>
            <a:pPr marL="514350" indent="-514350" eaLnBrk="1" hangingPunct="1">
              <a:buFont typeface="Calibri" pitchFamily="34" charset="0"/>
              <a:buAutoNum type="alphaUcPeriod"/>
            </a:pPr>
            <a:r>
              <a:rPr lang="en-US" smtClean="0">
                <a:ea typeface="ＭＳ Ｐゴシック" pitchFamily="34" charset="-128"/>
              </a:rPr>
              <a:t>an individual that reproduces successfully.</a:t>
            </a:r>
          </a:p>
          <a:p>
            <a:pPr marL="514350" indent="-514350" eaLnBrk="1" hangingPunct="1">
              <a:buFont typeface="Calibri" pitchFamily="34" charset="0"/>
              <a:buAutoNum type="alphaUcPeriod"/>
            </a:pPr>
            <a:r>
              <a:rPr lang="en-US" smtClean="0">
                <a:solidFill>
                  <a:srgbClr val="FF0000"/>
                </a:solidFill>
                <a:ea typeface="ＭＳ Ｐゴシック" pitchFamily="34" charset="-128"/>
              </a:rPr>
              <a:t>A and 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1401762"/>
          </a:xfrm>
        </p:spPr>
        <p:txBody>
          <a:bodyPr/>
          <a:lstStyle/>
          <a:p>
            <a:pPr algn="l" eaLnBrk="1" hangingPunct="1"/>
            <a:r>
              <a:rPr lang="en-US" sz="3200" smtClean="0">
                <a:ea typeface="ＭＳ Ｐゴシック" pitchFamily="34" charset="-128"/>
              </a:rPr>
              <a:t>Natural selection </a:t>
            </a:r>
            <a:r>
              <a:rPr lang="en-US" sz="3200" i="1" smtClean="0">
                <a:ea typeface="ＭＳ Ｐゴシック" pitchFamily="34" charset="-128"/>
              </a:rPr>
              <a:t>acts</a:t>
            </a:r>
            <a:r>
              <a:rPr lang="en-US" sz="3200" smtClean="0">
                <a:ea typeface="ＭＳ Ｐゴシック" pitchFamily="34" charset="-128"/>
              </a:rPr>
              <a:t> on</a:t>
            </a:r>
          </a:p>
        </p:txBody>
      </p:sp>
      <p:sp>
        <p:nvSpPr>
          <p:cNvPr id="7171" name="Content Placeholder 2"/>
          <p:cNvSpPr>
            <a:spLocks noGrp="1"/>
          </p:cNvSpPr>
          <p:nvPr>
            <p:ph idx="1"/>
          </p:nvPr>
        </p:nvSpPr>
        <p:spPr>
          <a:xfrm>
            <a:off x="457200" y="1981200"/>
            <a:ext cx="8229600" cy="4144963"/>
          </a:xfrm>
        </p:spPr>
        <p:txBody>
          <a:bodyPr/>
          <a:lstStyle/>
          <a:p>
            <a:pPr marL="514350" indent="-514350" eaLnBrk="1" hangingPunct="1">
              <a:buFont typeface="Calibri" pitchFamily="34" charset="0"/>
              <a:buAutoNum type="alphaUcPeriod"/>
            </a:pPr>
            <a:r>
              <a:rPr lang="en-US" smtClean="0">
                <a:ea typeface="ＭＳ Ｐゴシック" pitchFamily="34" charset="-128"/>
              </a:rPr>
              <a:t>individuals.</a:t>
            </a:r>
          </a:p>
          <a:p>
            <a:pPr marL="514350" indent="-514350" eaLnBrk="1" hangingPunct="1">
              <a:buFont typeface="Calibri" pitchFamily="34" charset="0"/>
              <a:buAutoNum type="alphaUcPeriod"/>
            </a:pPr>
            <a:r>
              <a:rPr lang="en-US" smtClean="0">
                <a:solidFill>
                  <a:srgbClr val="FF0000"/>
                </a:solidFill>
                <a:ea typeface="ＭＳ Ｐゴシック" pitchFamily="34" charset="-128"/>
              </a:rPr>
              <a:t>populations.</a:t>
            </a:r>
          </a:p>
          <a:p>
            <a:pPr marL="514350" indent="-514350" eaLnBrk="1" hangingPunct="1">
              <a:buFont typeface="Calibri" pitchFamily="34" charset="0"/>
              <a:buAutoNum type="alphaUcPeriod"/>
            </a:pPr>
            <a:r>
              <a:rPr lang="en-US" smtClean="0">
                <a:ea typeface="ＭＳ Ｐゴシック" pitchFamily="34" charset="-128"/>
              </a:rPr>
              <a:t>communities.</a:t>
            </a:r>
          </a:p>
          <a:p>
            <a:pPr marL="514350" indent="-514350" eaLnBrk="1" hangingPunct="1">
              <a:buFont typeface="Calibri" pitchFamily="34" charset="0"/>
              <a:buAutoNum type="alphaUcPeriod"/>
            </a:pPr>
            <a:r>
              <a:rPr lang="en-US" smtClean="0">
                <a:ea typeface="ＭＳ Ｐゴシック" pitchFamily="34" charset="-128"/>
              </a:rPr>
              <a:t>A and 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33400"/>
            <a:ext cx="8229600" cy="1401763"/>
          </a:xfrm>
        </p:spPr>
        <p:txBody>
          <a:bodyPr/>
          <a:lstStyle/>
          <a:p>
            <a:pPr algn="l" eaLnBrk="1" hangingPunct="1"/>
            <a:r>
              <a:rPr lang="en-US" sz="2800" smtClean="0">
                <a:ea typeface="ＭＳ Ｐゴシック" pitchFamily="34" charset="-128"/>
              </a:rPr>
              <a:t>A plethora of dandelions has popped up all over your lawn.  You spray the plants with an herbicide, which kills most of them.  However, some have survived and successful reproduced.  This is an example of</a:t>
            </a:r>
          </a:p>
        </p:txBody>
      </p:sp>
      <p:sp>
        <p:nvSpPr>
          <p:cNvPr id="8195" name="Content Placeholder 2"/>
          <p:cNvSpPr>
            <a:spLocks noGrp="1"/>
          </p:cNvSpPr>
          <p:nvPr>
            <p:ph idx="1"/>
          </p:nvPr>
        </p:nvSpPr>
        <p:spPr>
          <a:xfrm>
            <a:off x="457200" y="2514600"/>
            <a:ext cx="8229600" cy="3611563"/>
          </a:xfrm>
        </p:spPr>
        <p:txBody>
          <a:bodyPr/>
          <a:lstStyle/>
          <a:p>
            <a:pPr marL="514350" indent="-514350" eaLnBrk="1" hangingPunct="1">
              <a:buFont typeface="Calibri" pitchFamily="34" charset="0"/>
              <a:buAutoNum type="alphaUcPeriod"/>
            </a:pPr>
            <a:r>
              <a:rPr lang="en-US" smtClean="0">
                <a:solidFill>
                  <a:srgbClr val="FF0000"/>
                </a:solidFill>
                <a:ea typeface="ＭＳ Ｐゴシック" pitchFamily="34" charset="-128"/>
              </a:rPr>
              <a:t>natural selection.</a:t>
            </a:r>
          </a:p>
          <a:p>
            <a:pPr marL="514350" indent="-514350" eaLnBrk="1" hangingPunct="1">
              <a:buFont typeface="Calibri" pitchFamily="34" charset="0"/>
              <a:buAutoNum type="alphaUcPeriod"/>
            </a:pPr>
            <a:r>
              <a:rPr lang="en-US" smtClean="0">
                <a:ea typeface="ＭＳ Ｐゴシック" pitchFamily="34" charset="-128"/>
              </a:rPr>
              <a:t>spontaneous mutation.</a:t>
            </a:r>
          </a:p>
          <a:p>
            <a:pPr marL="514350" indent="-514350" eaLnBrk="1" hangingPunct="1">
              <a:buFont typeface="Calibri" pitchFamily="34" charset="0"/>
              <a:buAutoNum type="alphaUcPeriod"/>
            </a:pPr>
            <a:r>
              <a:rPr lang="en-US" smtClean="0">
                <a:ea typeface="ＭＳ Ｐゴシック" pitchFamily="34" charset="-128"/>
              </a:rPr>
              <a:t>adaptation.</a:t>
            </a:r>
          </a:p>
          <a:p>
            <a:pPr marL="514350" indent="-514350" eaLnBrk="1" hangingPunct="1">
              <a:buFont typeface="Calibri" pitchFamily="34" charset="0"/>
              <a:buAutoNum type="alphaUcPeriod"/>
            </a:pPr>
            <a:r>
              <a:rPr lang="en-US" smtClean="0">
                <a:ea typeface="ＭＳ Ｐゴシック" pitchFamily="34" charset="-128"/>
              </a:rPr>
              <a:t>A and 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533400"/>
            <a:ext cx="8229600" cy="3657600"/>
          </a:xfrm>
        </p:spPr>
        <p:txBody>
          <a:bodyPr/>
          <a:lstStyle/>
          <a:p>
            <a:pPr algn="l" eaLnBrk="1" hangingPunct="1"/>
            <a:r>
              <a:rPr lang="en-US" sz="2800" smtClean="0">
                <a:ea typeface="ＭＳ Ｐゴシック" pitchFamily="34" charset="-128"/>
              </a:rPr>
              <a:t>Individuals </a:t>
            </a:r>
            <a:r>
              <a:rPr lang="en-US" sz="2800" i="1" smtClean="0">
                <a:ea typeface="ＭＳ Ｐゴシック" pitchFamily="34" charset="-128"/>
              </a:rPr>
              <a:t>indigenous</a:t>
            </a:r>
            <a:r>
              <a:rPr lang="en-US" sz="2800" smtClean="0">
                <a:ea typeface="ＭＳ Ｐゴシック" pitchFamily="34" charset="-128"/>
              </a:rPr>
              <a:t> to the Andes (think high altitude mountains) experience lower rates of ATP production and utilization in the brain.  Humans who are </a:t>
            </a:r>
            <a:r>
              <a:rPr lang="en-US" sz="2800" i="1" smtClean="0">
                <a:ea typeface="ＭＳ Ｐゴシック" pitchFamily="34" charset="-128"/>
              </a:rPr>
              <a:t>not indigenous</a:t>
            </a:r>
            <a:r>
              <a:rPr lang="en-US" sz="2800" smtClean="0">
                <a:ea typeface="ＭＳ Ｐゴシック" pitchFamily="34" charset="-128"/>
              </a:rPr>
              <a:t> to high-altitude environments experience an increase in breathing rate, a higher heart rate and higher red blood cell production.  These reactions help individuals cope with low oxygen levels at high altitude.  The individuals who are indigenous to the Andes likely are ____ to low oxygen levels, while the non-indigenous individuals are _____.</a:t>
            </a:r>
            <a:r>
              <a:rPr lang="en-US" sz="3200" smtClean="0">
                <a:ea typeface="ＭＳ Ｐゴシック" pitchFamily="34" charset="-128"/>
              </a:rPr>
              <a:t/>
            </a:r>
            <a:br>
              <a:rPr lang="en-US" sz="3200" smtClean="0">
                <a:ea typeface="ＭＳ Ｐゴシック" pitchFamily="34" charset="-128"/>
              </a:rPr>
            </a:br>
            <a:endParaRPr lang="en-US" sz="3200" smtClean="0">
              <a:ea typeface="ＭＳ Ｐゴシック" pitchFamily="34" charset="-128"/>
            </a:endParaRPr>
          </a:p>
        </p:txBody>
      </p:sp>
      <p:sp>
        <p:nvSpPr>
          <p:cNvPr id="3" name="Content Placeholder 2"/>
          <p:cNvSpPr>
            <a:spLocks noGrp="1"/>
          </p:cNvSpPr>
          <p:nvPr>
            <p:ph idx="1"/>
          </p:nvPr>
        </p:nvSpPr>
        <p:spPr>
          <a:xfrm>
            <a:off x="381000" y="4419600"/>
            <a:ext cx="8229600" cy="1858963"/>
          </a:xfrm>
        </p:spPr>
        <p:txBody>
          <a:bodyPr rtlCol="0">
            <a:normAutofit/>
          </a:bodyPr>
          <a:lstStyle/>
          <a:p>
            <a:pPr marL="514350" indent="-514350" eaLnBrk="1" fontAlgn="auto" hangingPunct="1">
              <a:spcAft>
                <a:spcPts val="0"/>
              </a:spcAft>
              <a:buFont typeface="+mj-lt"/>
              <a:buAutoNum type="alphaUcPeriod"/>
              <a:defRPr/>
            </a:pPr>
            <a:r>
              <a:rPr lang="en-US" dirty="0" smtClean="0">
                <a:solidFill>
                  <a:srgbClr val="FF0000"/>
                </a:solidFill>
                <a:ea typeface="+mn-ea"/>
                <a:cs typeface="+mn-cs"/>
              </a:rPr>
              <a:t>adapted, not adapted</a:t>
            </a:r>
            <a:endParaRPr lang="en-US" dirty="0">
              <a:solidFill>
                <a:srgbClr val="FF0000"/>
              </a:solidFill>
              <a:ea typeface="+mn-ea"/>
              <a:cs typeface="+mn-cs"/>
            </a:endParaRPr>
          </a:p>
          <a:p>
            <a:pPr marL="514350" indent="-514350" eaLnBrk="1" fontAlgn="auto" hangingPunct="1">
              <a:spcAft>
                <a:spcPts val="0"/>
              </a:spcAft>
              <a:buFont typeface="+mj-lt"/>
              <a:buAutoNum type="alphaUcPeriod"/>
              <a:defRPr/>
            </a:pPr>
            <a:r>
              <a:rPr lang="en-US" dirty="0" smtClean="0">
                <a:ea typeface="+mn-ea"/>
                <a:cs typeface="+mn-cs"/>
              </a:rPr>
              <a:t>adapted, also adapted</a:t>
            </a:r>
            <a:endParaRPr lang="en-US" dirty="0">
              <a:ea typeface="+mn-ea"/>
              <a:cs typeface="+mn-cs"/>
            </a:endParaRPr>
          </a:p>
          <a:p>
            <a:pPr marL="514350" indent="-514350" eaLnBrk="1" fontAlgn="auto" hangingPunct="1">
              <a:spcAft>
                <a:spcPts val="0"/>
              </a:spcAft>
              <a:buFont typeface="+mj-lt"/>
              <a:buAutoNum type="alphaUcPeriod"/>
              <a:defRPr/>
            </a:pPr>
            <a:r>
              <a:rPr lang="en-US" dirty="0" smtClean="0">
                <a:ea typeface="+mn-ea"/>
                <a:cs typeface="+mn-cs"/>
              </a:rPr>
              <a:t>acclimated, adapted</a:t>
            </a:r>
            <a:endParaRPr lang="en-US" dirty="0">
              <a:ea typeface="+mn-ea"/>
              <a:cs typeface="+mn-cs"/>
            </a:endParaRPr>
          </a:p>
          <a:p>
            <a:pPr marL="0" indent="0" eaLnBrk="1" fontAlgn="auto" hangingPunct="1">
              <a:spcAft>
                <a:spcPts val="0"/>
              </a:spcAft>
              <a:buFont typeface="Arial" pitchFamily="34" charset="0"/>
              <a:buNone/>
              <a:defRPr/>
            </a:pPr>
            <a:endParaRPr lang="en-US" dirty="0">
              <a:solidFill>
                <a:srgbClr val="FF0000"/>
              </a:solidFill>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1401763"/>
          </a:xfrm>
        </p:spPr>
        <p:txBody>
          <a:bodyPr/>
          <a:lstStyle/>
          <a:p>
            <a:pPr algn="l" eaLnBrk="1" hangingPunct="1"/>
            <a:r>
              <a:rPr lang="en-US" sz="3200" smtClean="0">
                <a:ea typeface="ＭＳ Ｐゴシック" pitchFamily="34" charset="-128"/>
              </a:rPr>
              <a:t>Taking antibiotics when you are sick is causes ____ selection within populations of bacteria.</a:t>
            </a:r>
          </a:p>
        </p:txBody>
      </p:sp>
      <p:sp>
        <p:nvSpPr>
          <p:cNvPr id="11267" name="Content Placeholder 2"/>
          <p:cNvSpPr>
            <a:spLocks noGrp="1"/>
          </p:cNvSpPr>
          <p:nvPr>
            <p:ph idx="1"/>
          </p:nvPr>
        </p:nvSpPr>
        <p:spPr>
          <a:xfrm>
            <a:off x="457200" y="2514600"/>
            <a:ext cx="8229600" cy="3611563"/>
          </a:xfrm>
        </p:spPr>
        <p:txBody>
          <a:bodyPr/>
          <a:lstStyle/>
          <a:p>
            <a:pPr marL="514350" indent="-514350" eaLnBrk="1" hangingPunct="1">
              <a:buFont typeface="Calibri" pitchFamily="34" charset="0"/>
              <a:buAutoNum type="alphaUcPeriod"/>
            </a:pPr>
            <a:r>
              <a:rPr lang="en-US" smtClean="0">
                <a:solidFill>
                  <a:srgbClr val="FF0000"/>
                </a:solidFill>
                <a:ea typeface="ＭＳ Ｐゴシック" pitchFamily="34" charset="-128"/>
              </a:rPr>
              <a:t>directional</a:t>
            </a:r>
          </a:p>
          <a:p>
            <a:pPr marL="514350" indent="-514350" eaLnBrk="1" hangingPunct="1">
              <a:buFont typeface="Calibri" pitchFamily="34" charset="0"/>
              <a:buAutoNum type="alphaUcPeriod"/>
            </a:pPr>
            <a:r>
              <a:rPr lang="en-US" smtClean="0">
                <a:ea typeface="ＭＳ Ｐゴシック" pitchFamily="34" charset="-128"/>
              </a:rPr>
              <a:t>stabilizing</a:t>
            </a:r>
          </a:p>
          <a:p>
            <a:pPr marL="514350" indent="-514350" eaLnBrk="1" hangingPunct="1">
              <a:buFont typeface="Calibri" pitchFamily="34" charset="0"/>
              <a:buAutoNum type="alphaUcPeriod"/>
            </a:pPr>
            <a:r>
              <a:rPr lang="en-US" smtClean="0">
                <a:ea typeface="ＭＳ Ｐゴシック" pitchFamily="34" charset="-128"/>
              </a:rPr>
              <a:t>diversifying</a:t>
            </a:r>
          </a:p>
          <a:p>
            <a:pPr marL="514350" indent="-514350" eaLnBrk="1" hangingPunct="1">
              <a:buFont typeface="Calibri" pitchFamily="34" charset="0"/>
              <a:buAutoNum type="alphaUcPeriod"/>
            </a:pPr>
            <a:r>
              <a:rPr lang="en-US" smtClean="0">
                <a:ea typeface="ＭＳ Ｐゴシック" pitchFamily="34" charset="-128"/>
              </a:rPr>
              <a:t>A or B</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350</Words>
  <Application>Microsoft Office PowerPoint</Application>
  <PresentationFormat>On-screen Show (4:3)</PresentationFormat>
  <Paragraphs>68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Biology for a Changing World, 2e   Clicker Questions   Chapter 14  </vt:lpstr>
      <vt:lpstr>TRUE or FALSE? Most bacteria are harmful and cause deadly disease.</vt:lpstr>
      <vt:lpstr>Populations of asexually reproducing bacteria acquire genetic variation by</vt:lpstr>
      <vt:lpstr>Evolution </vt:lpstr>
      <vt:lpstr>Evolutionary fitness describes</vt:lpstr>
      <vt:lpstr>Natural selection acts on</vt:lpstr>
      <vt:lpstr>A plethora of dandelions has popped up all over your lawn.  You spray the plants with an herbicide, which kills most of them.  However, some have survived and successful reproduced.  This is an example of</vt:lpstr>
      <vt:lpstr>Individuals indigenous to the Andes (think high altitude mountains) experience lower rates of ATP production and utilization in the brain.  Humans who are not indigenous to high-altitude environments experience an increase in breathing rate, a higher heart rate and higher red blood cell production.  These reactions help individuals cope with low oxygen levels at high altitude.  The individuals who are indigenous to the Andes likely are ____ to low oxygen levels, while the non-indigenous individuals are _____. </vt:lpstr>
      <vt:lpstr>Taking antibiotics when you are sick is causes ____ selection within populations of bacteria.</vt:lpstr>
      <vt:lpstr>TRUE or FALSE? When you have a cold, you should take an antibiotic.</vt:lpstr>
    </vt:vector>
  </TitlesOfParts>
  <Company>Clayton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Process of Science</dc:title>
  <dc:creator>Jere Boudell</dc:creator>
  <cp:lastModifiedBy>hbadmin</cp:lastModifiedBy>
  <cp:revision>137</cp:revision>
  <dcterms:created xsi:type="dcterms:W3CDTF">2014-03-04T16:55:08Z</dcterms:created>
  <dcterms:modified xsi:type="dcterms:W3CDTF">2014-04-23T16:04:48Z</dcterms:modified>
</cp:coreProperties>
</file>