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33" autoAdjust="0"/>
  </p:normalViewPr>
  <p:slideViewPr>
    <p:cSldViewPr>
      <p:cViewPr>
        <p:scale>
          <a:sx n="60" d="100"/>
          <a:sy n="60" d="100"/>
        </p:scale>
        <p:origin x="-1842" y="-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E2C784-D6D4-43FF-974A-8F9656EF4B4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E405B3-B7DC-4ADC-9F0A-34BD73C6D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0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Invertebrates </a:t>
            </a:r>
            <a:r>
              <a:rPr lang="en-US" dirty="0" smtClean="0"/>
              <a:t>– the vast majority of species are invertebrates. There are 350,000 species of beetles alone, and an estimated 2-4 million species of arthropods.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620F6B-38B9-4011-91FF-0B893DE256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4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EEC56-D800-48DA-A052-40BE3EFB4A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4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79E0BC-4ED6-434D-9978-6DD88A1CD2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4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73FB54-4617-4B93-AFE5-69ECB041AF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5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75AC33-226A-43E7-A4BA-F028AEAC6C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5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Wrong Answer Notes</a:t>
            </a:r>
            <a:r>
              <a:rPr lang="en-US" baseline="0" dirty="0" smtClean="0"/>
              <a:t>: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 </a:t>
            </a:r>
            <a:r>
              <a:rPr lang="en-US" baseline="0" dirty="0" smtClean="0"/>
              <a:t>option </a:t>
            </a:r>
            <a:r>
              <a:rPr lang="en-US" baseline="0" dirty="0" smtClean="0"/>
              <a:t>B </a:t>
            </a:r>
            <a:r>
              <a:rPr lang="en-US" dirty="0" smtClean="0"/>
              <a:t>because some algae can be multicellular.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 </a:t>
            </a:r>
            <a:r>
              <a:rPr lang="en-US" baseline="0" dirty="0" smtClean="0"/>
              <a:t>option </a:t>
            </a:r>
            <a:r>
              <a:rPr lang="en-US" baseline="0" dirty="0" smtClean="0"/>
              <a:t>C </a:t>
            </a:r>
            <a:r>
              <a:rPr lang="en-US" dirty="0" smtClean="0"/>
              <a:t>because not all photosynthesize.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 </a:t>
            </a:r>
            <a:r>
              <a:rPr lang="en-US" baseline="0" dirty="0" smtClean="0"/>
              <a:t>option </a:t>
            </a:r>
            <a:r>
              <a:rPr lang="en-US" baseline="0" dirty="0" smtClean="0"/>
              <a:t>D </a:t>
            </a:r>
            <a:r>
              <a:rPr lang="en-US" dirty="0" smtClean="0"/>
              <a:t>because only some cause disease.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A45B01-AEFC-49D1-892F-32447A1BEA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989C9-BFC8-4F0C-A422-AD21EBE339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C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Wrong Answer Notes</a:t>
            </a:r>
            <a:r>
              <a:rPr lang="en-US" baseline="0" dirty="0" smtClean="0"/>
              <a:t>: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 </a:t>
            </a:r>
            <a:r>
              <a:rPr lang="en-US" dirty="0" smtClean="0"/>
              <a:t>Option</a:t>
            </a:r>
            <a:r>
              <a:rPr lang="en-US" baseline="0" dirty="0" smtClean="0"/>
              <a:t> A</a:t>
            </a:r>
            <a:r>
              <a:rPr lang="en-US" dirty="0" smtClean="0"/>
              <a:t> because prokaryotes have cell walls.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 Option</a:t>
            </a:r>
            <a:r>
              <a:rPr lang="en-US" baseline="0" dirty="0" smtClean="0"/>
              <a:t> B </a:t>
            </a:r>
            <a:r>
              <a:rPr lang="en-US" dirty="0" smtClean="0"/>
              <a:t>because some eukaryotes (like plants) do have cell walls.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 Option</a:t>
            </a:r>
            <a:r>
              <a:rPr lang="en-US" baseline="0" dirty="0" smtClean="0"/>
              <a:t> D </a:t>
            </a:r>
            <a:r>
              <a:rPr lang="en-US" dirty="0" smtClean="0"/>
              <a:t>because eukaryotes do have these structures.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C25636-A9A9-493A-9ECD-41A4E3D8C3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Bacteria </a:t>
            </a:r>
            <a:r>
              <a:rPr lang="en-US" dirty="0" smtClean="0"/>
              <a:t>is one of the three domains of life and is not a kingdom within </a:t>
            </a:r>
            <a:r>
              <a:rPr lang="en-US" dirty="0" err="1" smtClean="0"/>
              <a:t>eukarya</a:t>
            </a:r>
            <a:r>
              <a:rPr lang="en-US" dirty="0" smtClean="0"/>
              <a:t>. The rest are groups or kingdoms of </a:t>
            </a:r>
            <a:r>
              <a:rPr lang="en-US" dirty="0" err="1" smtClean="0"/>
              <a:t>eukarya</a:t>
            </a:r>
            <a:r>
              <a:rPr lang="en-US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5E2FC-09CE-4763-9D6A-26DF21D4EE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Bacteria </a:t>
            </a:r>
            <a:r>
              <a:rPr lang="en-US" dirty="0" smtClean="0"/>
              <a:t>are not eukaryotes, but the rest are.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557C8-707E-439B-A17D-CA90482ECC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10C35-98C4-42E0-808D-9956315B3B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Bilateral </a:t>
            </a:r>
            <a:r>
              <a:rPr lang="en-US" dirty="0" smtClean="0"/>
              <a:t>symmetry is not something most plants even have, and is not an adaptation that helped them live on dry land.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4E843-1FF8-4BB8-8E01-74DC6127A4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Vascular </a:t>
            </a:r>
            <a:r>
              <a:rPr lang="en-US" dirty="0" smtClean="0"/>
              <a:t>system because it allowed water to move throughout their bodies. Bryophytes are nonvascular and are small plants that generally live in damp environments because they don’t have a vascular system to transport water.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1C393C-E7DE-490D-A2B7-555C02E58A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Amorphous</a:t>
            </a:r>
            <a:r>
              <a:rPr lang="en-US" dirty="0" smtClean="0"/>
              <a:t>, radial, bilateral symmetry are the three animal body plans and reflect the body plans of animals in the three main animal lineages.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43A260-7548-44B5-9009-30EF1152F1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Having </a:t>
            </a:r>
            <a:r>
              <a:rPr lang="en-US" dirty="0" smtClean="0"/>
              <a:t>eyes on each side of the head allowed animals to become better at finding food and avoiding predators.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Wrong Answer Notes</a:t>
            </a:r>
            <a:r>
              <a:rPr lang="en-US" baseline="0" dirty="0" smtClean="0"/>
              <a:t>: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</a:t>
            </a:r>
            <a:r>
              <a:rPr lang="en-US" baseline="0" dirty="0" smtClean="0"/>
              <a:t> </a:t>
            </a:r>
            <a:r>
              <a:rPr lang="en-US" baseline="0" dirty="0" smtClean="0"/>
              <a:t>option </a:t>
            </a:r>
            <a:r>
              <a:rPr lang="en-US" baseline="0" dirty="0" smtClean="0"/>
              <a:t>B </a:t>
            </a:r>
            <a:r>
              <a:rPr lang="en-US" dirty="0" smtClean="0"/>
              <a:t>because even sponges with amorphous symmetry have tissues.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</a:t>
            </a:r>
            <a:r>
              <a:rPr lang="en-US" baseline="0" dirty="0" smtClean="0"/>
              <a:t> </a:t>
            </a:r>
            <a:r>
              <a:rPr lang="en-US" baseline="0" dirty="0" smtClean="0"/>
              <a:t>option </a:t>
            </a:r>
            <a:r>
              <a:rPr lang="en-US" baseline="0" dirty="0" smtClean="0"/>
              <a:t>C </a:t>
            </a:r>
            <a:r>
              <a:rPr lang="en-US" dirty="0" smtClean="0"/>
              <a:t>because jellyfish and starfish are predators and they have radial symmetry not bilateral.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2D8867-4861-421E-8F95-8307610695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7E00-2029-4AEA-A684-0243A5EF8310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61DB-B205-45E4-AC19-476972CD6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44DB9-C77A-4A3F-AF21-9DFDCAA98A69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F1B7-703C-4679-A3E7-487E21E10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5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6F10-3E51-4013-847A-D60075BC0B5A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3A64-CFFD-4681-8414-9E9CD9AD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D9A9-4B14-4635-A5A7-897905E69467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E7856-4D51-4783-B09E-71ED02272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4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4653-3604-485E-8FF9-75C4DD48F234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B51A-2895-4D15-8148-FBB8061DB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1447-BD02-4BA1-890F-C9052506B15B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6951-B2CE-4D67-B222-3FE9B5C8D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5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lphaLcParenR"/>
              <a:defRPr sz="3600"/>
            </a:lvl1pPr>
            <a:lvl2pPr marL="971550" indent="-514350">
              <a:buFont typeface="+mj-lt"/>
              <a:buAutoNum type="alphaLcParenR"/>
              <a:defRPr sz="3200"/>
            </a:lvl2pPr>
            <a:lvl3pPr marL="1371600" indent="-457200">
              <a:buFont typeface="+mj-lt"/>
              <a:buAutoNum type="alphaLcParenR"/>
              <a:defRPr sz="2800"/>
            </a:lvl3pPr>
            <a:lvl4pPr marL="1828800" indent="-457200">
              <a:buFont typeface="+mj-lt"/>
              <a:buAutoNum type="alphaLcParenR"/>
              <a:defRPr sz="2400"/>
            </a:lvl4pPr>
            <a:lvl5pPr marL="2286000" indent="-457200">
              <a:buFont typeface="+mj-lt"/>
              <a:buAutoNum type="alphaLcParenR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9C72-33EA-492D-ADCD-1FB66D28B976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C8D2-E1E4-4E6C-A394-E6D0447AC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lphaLcParenR"/>
              <a:defRPr sz="3600"/>
            </a:lvl1pPr>
            <a:lvl2pPr marL="971550" indent="-514350">
              <a:buFont typeface="+mj-lt"/>
              <a:buAutoNum type="alphaLcParenR"/>
              <a:defRPr sz="3200"/>
            </a:lvl2pPr>
            <a:lvl3pPr marL="1371600" indent="-457200">
              <a:buFont typeface="+mj-lt"/>
              <a:buAutoNum type="alphaLcParenR"/>
              <a:defRPr sz="2800"/>
            </a:lvl3pPr>
            <a:lvl4pPr marL="1828800" indent="-457200">
              <a:buFont typeface="+mj-lt"/>
              <a:buAutoNum type="alphaLcParenR"/>
              <a:defRPr sz="2400"/>
            </a:lvl4pPr>
            <a:lvl5pPr marL="2286000" indent="-457200">
              <a:buFont typeface="+mj-lt"/>
              <a:buAutoNum type="alphaLcParenR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7979-E0CE-4FCB-9F1F-56E2817543FE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8F82-F95B-4135-B5CD-923BEB37A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1697-7A18-4B45-A8D2-EB3F4123E7BF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928B-129F-40F1-AF17-C7C5296CE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C129-4E1C-4370-AAC5-A7907A7FAF8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6CEE-A053-4988-8FA2-DD28029E6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9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7B1-1E13-4E14-BD9D-2E580BA7C93F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A1673-48CF-4B7B-AB23-A2BD3F8E9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80A03-80B5-45F7-B89F-7EFEFE48C037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551E-874D-4022-BEF0-F398B8317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AFD5-9AED-4D5F-9A62-9A9640D67140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67CA-C1AD-47A0-BE8D-096B4EBB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3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72A112-2E92-4AAE-A5F0-6C5BA3FDD94F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525036-21C6-42E1-ADA5-FE1651326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19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19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95% of all animal species are: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Vertebrates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Mammals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Fish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Invertebrates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do fungi decompose other organisms?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They secrete digestive enzymes to break down organic matter and then absorb it through hyphae.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They find dead organisms and then grow their roots inside to break the tissues into smaller pieces.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role do fungi play in an ecosystem?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 rtlCol="0">
            <a:normAutofit fontScale="925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Fungi break organic material into smaller particles which releases trapped nutrients.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Fungi form symbiotic relationships with trees which helps the trees absorb water and nutrients.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Fungi live in and on animals and can cause health problems.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All of the above.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838"/>
            <a:ext cx="8229600" cy="1401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do fungi and arthropods have in common?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951037"/>
            <a:ext cx="8229600" cy="42211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dirty="0" smtClean="0"/>
              <a:t>They both have exoskeletons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dirty="0" smtClean="0"/>
              <a:t>They are both bilaterally symmetric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They both have structures made of chitin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dirty="0" smtClean="0"/>
              <a:t>They both form spreading masses called mycelium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Why are protists difficult to classify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 rtlCol="0">
            <a:normAutofit fontScale="925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Because they are constantly changing their characteristics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Because they are very small and difficult to see well enough to classify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Because they do not have any traits in common with one another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Because they share some but not all features with plants, animals, and fungi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What do protists have in common?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They are usually found in wet habitats because they are susceptible to drying out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They are all unicellular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They all photosynthesize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They all cause disease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some of the threats to biodiversity?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Habitat loss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Overhunting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Fragmentation of habitat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All of the above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 major characteristic that makes eukaryotes different from </a:t>
            </a:r>
            <a:r>
              <a:rPr lang="en-US" dirty="0" err="1" smtClean="0"/>
              <a:t>archaea</a:t>
            </a:r>
            <a:r>
              <a:rPr lang="en-US" dirty="0" smtClean="0"/>
              <a:t> and bacteria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 rtlCol="0">
            <a:normAutofit lnSpcReduction="1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Eukaryotes cells have cell walls.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err="1" smtClean="0"/>
              <a:t>Eukayotes</a:t>
            </a:r>
            <a:r>
              <a:rPr lang="en-US" dirty="0" smtClean="0"/>
              <a:t> cells do not have cell walls.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Eukayotes</a:t>
            </a:r>
            <a:r>
              <a:rPr lang="en-US" b="1" dirty="0" smtClean="0">
                <a:solidFill>
                  <a:srgbClr val="FF0000"/>
                </a:solidFill>
              </a:rPr>
              <a:t> cells have a nucleus and organelles.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Eukaryotes cells do not have a nucleus or organelles.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NOT a kingdom within the domain </a:t>
            </a:r>
            <a:r>
              <a:rPr lang="en-US" dirty="0" err="1" smtClean="0"/>
              <a:t>eukarya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Bacteria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Animals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Plants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Fungi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Slime mold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Which is NOT a eukaryote?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tree.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 bacteria.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frog.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</a:t>
            </a:r>
            <a:r>
              <a:rPr lang="en-US" dirty="0" err="1" smtClean="0"/>
              <a:t>protist</a:t>
            </a:r>
            <a:r>
              <a:rPr lang="en-US" dirty="0" smtClean="0"/>
              <a:t>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mushroom.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  <a:p>
            <a:pPr eaLnBrk="1" hangingPunct="1">
              <a:buFont typeface="+mj-lt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the characteristics of plants that separate them from </a:t>
            </a:r>
            <a:r>
              <a:rPr lang="en-US" dirty="0" err="1" smtClean="0"/>
              <a:t>protists</a:t>
            </a:r>
            <a:r>
              <a:rPr lang="en-US" dirty="0" smtClean="0"/>
              <a:t> and fungi?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Plants have cells with cell walls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Plants are </a:t>
            </a:r>
            <a:r>
              <a:rPr lang="en-US" dirty="0" err="1" smtClean="0"/>
              <a:t>multicellular</a:t>
            </a:r>
            <a:r>
              <a:rPr lang="en-US" dirty="0" smtClean="0"/>
              <a:t> eukaryotes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Plants use photosynthesis to make energy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All of these are characteristics of plants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was NOT a major adaptation that allowed plants to live on dry land?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Seeds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Bilateral symmetry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Vascular system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None of these are adaptations to living on land.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 major adaptation that allowed plants to grow tall?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Flowers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Seeds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Cell walls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Vascular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What are the three animal body plans we see today?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Animals, plants, fungi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Amorphous, vertebrates, mammals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err="1" smtClean="0"/>
              <a:t>Unvascularized</a:t>
            </a:r>
            <a:r>
              <a:rPr lang="en-US" dirty="0" smtClean="0"/>
              <a:t>, </a:t>
            </a:r>
            <a:r>
              <a:rPr lang="en-US" dirty="0" err="1" smtClean="0"/>
              <a:t>vascularized</a:t>
            </a:r>
            <a:r>
              <a:rPr lang="en-US" dirty="0" smtClean="0"/>
              <a:t>, closed circulatory system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Amorphous, radial symmetry, bilateral symmetry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is bilateral symmetry an important adaptation in animals?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Because it is helpful in finding food and avoiding predators.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Because it led to the development of tissues.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Because animals could not be predators until they became bilaterally symmetric.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All of the above.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904</Words>
  <Application>Microsoft Office PowerPoint</Application>
  <PresentationFormat>On-screen Show (4:3)</PresentationFormat>
  <Paragraphs>143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Biology for a Changing World, 2e   Clicker Questions   Chapter 19  </vt:lpstr>
      <vt:lpstr>What is a major characteristic that makes eukaryotes different from archaea and bacteria ?</vt:lpstr>
      <vt:lpstr>Which is NOT a kingdom within the domain eukarya?</vt:lpstr>
      <vt:lpstr>Which is NOT a eukaryote?</vt:lpstr>
      <vt:lpstr>What are the characteristics of plants that separate them from protists and fungi?</vt:lpstr>
      <vt:lpstr>What was NOT a major adaptation that allowed plants to live on dry land?</vt:lpstr>
      <vt:lpstr>What is a major adaptation that allowed plants to grow tall?</vt:lpstr>
      <vt:lpstr>What are the three animal body plans we see today?</vt:lpstr>
      <vt:lpstr>Why is bilateral symmetry an important adaptation in animals?</vt:lpstr>
      <vt:lpstr>95% of all animal species are:</vt:lpstr>
      <vt:lpstr>How do fungi decompose other organisms?</vt:lpstr>
      <vt:lpstr>What role do fungi play in an ecosystem?</vt:lpstr>
      <vt:lpstr>What do fungi and arthropods have in common?</vt:lpstr>
      <vt:lpstr>Why are protists difficult to classify</vt:lpstr>
      <vt:lpstr>What do protists have in common?</vt:lpstr>
      <vt:lpstr>What are some of the threats to biodiversity?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EHobson</dc:creator>
  <cp:lastModifiedBy>hbadmin</cp:lastModifiedBy>
  <cp:revision>175</cp:revision>
  <dcterms:created xsi:type="dcterms:W3CDTF">2013-11-27T23:26:59Z</dcterms:created>
  <dcterms:modified xsi:type="dcterms:W3CDTF">2014-03-10T22:00:15Z</dcterms:modified>
</cp:coreProperties>
</file>