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5" r:id="rId2"/>
    <p:sldId id="262" r:id="rId3"/>
    <p:sldId id="259" r:id="rId4"/>
    <p:sldId id="258" r:id="rId5"/>
    <p:sldId id="260" r:id="rId6"/>
    <p:sldId id="257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55" autoAdjust="0"/>
  </p:normalViewPr>
  <p:slideViewPr>
    <p:cSldViewPr snapToGrid="0" snapToObjects="1">
      <p:cViewPr varScale="1">
        <p:scale>
          <a:sx n="81" d="100"/>
          <a:sy n="81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28923-DAC3-6044-8847-BADC6CB6F7A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E7B4C-48D8-4740-9310-76E2A1B24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0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7B4C-48D8-4740-9310-76E2A1B24B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36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7B4C-48D8-4740-9310-76E2A1B24B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0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7B4C-48D8-4740-9310-76E2A1B24B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3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7B4C-48D8-4740-9310-76E2A1B24B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84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E</a:t>
            </a:r>
          </a:p>
          <a:p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7B4C-48D8-4740-9310-76E2A1B24B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8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7B4C-48D8-4740-9310-76E2A1B24B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03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7B4C-48D8-4740-9310-76E2A1B24B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17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7B4C-48D8-4740-9310-76E2A1B24B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2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3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1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6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8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6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0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4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2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4B84-36C5-8C4F-949C-6F3BD2260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A3140-E0FE-914D-B63E-42040A4FB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 smtClean="0"/>
              <a:t>27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18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563" y="170619"/>
            <a:ext cx="88596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Which of the following would NOT be considered a component of the cardiovascular system?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4285" y="1676401"/>
            <a:ext cx="8547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blood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veins and arteries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</a:rPr>
              <a:t>the lungs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the heart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All of the above.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399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520" y="189577"/>
            <a:ext cx="8821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Which of the following represents the correct order of the structures that blood moves through in the systemic circuit?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4285" y="2881591"/>
            <a:ext cx="85472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 Right ventricle    Pulmonary artery    Lungs</a:t>
            </a:r>
          </a:p>
          <a:p>
            <a:r>
              <a:rPr lang="en-US" sz="3200" dirty="0" smtClean="0"/>
              <a:t>    </a:t>
            </a:r>
            <a:r>
              <a:rPr lang="en-US" sz="3200" dirty="0"/>
              <a:t> </a:t>
            </a:r>
            <a:r>
              <a:rPr lang="en-US" sz="3200" dirty="0" smtClean="0"/>
              <a:t>Left atrium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B. Left ventricle    Aorta     Body    Right atrium </a:t>
            </a:r>
          </a:p>
          <a:p>
            <a:r>
              <a:rPr lang="en-US" sz="3200" dirty="0" smtClean="0"/>
              <a:t>C. Left atrium     Aorta     Lungs    Left ventricle</a:t>
            </a:r>
          </a:p>
          <a:p>
            <a:r>
              <a:rPr lang="en-US" sz="3200" dirty="0" smtClean="0"/>
              <a:t>D. Right atrium     Right ventricle     Body    Aorta</a:t>
            </a:r>
          </a:p>
          <a:p>
            <a:r>
              <a:rPr lang="en-US" sz="3200" dirty="0" smtClean="0"/>
              <a:t>E.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Pulmonary artery    Aorta    Lungs    Body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82429" y="4208645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36865" y="4209381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88713" y="4191159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80173" y="3223565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41357" y="3243259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87985" y="3243995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30449" y="4683331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33945" y="4703025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18485" y="4684803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15541" y="5195933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841489" y="5197405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93337" y="5217099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36621" y="5670619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46089" y="5672091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373761" y="5672827"/>
            <a:ext cx="265387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04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586" y="265407"/>
            <a:ext cx="8783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man suffers a heart attack on a golf course, but survives.  His heart attack was likely the result of a fatty deposit in __________.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4285" y="2499361"/>
            <a:ext cx="8547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</a:rPr>
              <a:t>his coronary arteries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his right atrium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his left ventricle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his venae </a:t>
            </a:r>
            <a:r>
              <a:rPr lang="en-US" sz="3200" dirty="0" err="1" smtClean="0"/>
              <a:t>cavae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his left atrium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26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256" y="227492"/>
            <a:ext cx="83596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Which of the following statements is true regarding the capillaries in a human body?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5329" y="1952649"/>
            <a:ext cx="85472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The diameters of capillaries are smaller than those of veins or arteries.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Blood pressure in capillaries would be lower than blood pressure in arteries.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Gases can easily diffuse into (or out of) blood contained in capillaries.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Capillaries would be found in neural tissue, muscles, lungs and the stomach.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</a:rPr>
              <a:t>All of the above.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4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329" y="158729"/>
            <a:ext cx="77621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seamstress pricks her finger with a needle, </a:t>
            </a:r>
          </a:p>
          <a:p>
            <a:r>
              <a:rPr lang="en-US" sz="3200" dirty="0" smtClean="0"/>
              <a:t>and a droplet of blood forms on her fingertip.</a:t>
            </a:r>
          </a:p>
          <a:p>
            <a:r>
              <a:rPr lang="en-US" sz="3200" dirty="0" smtClean="0"/>
              <a:t>Which of the following could be present in </a:t>
            </a:r>
          </a:p>
          <a:p>
            <a:r>
              <a:rPr lang="en-US" sz="3200" dirty="0" smtClean="0"/>
              <a:t>this drop of blood?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5329" y="2682241"/>
            <a:ext cx="8547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sugars and medications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erythrocytes </a:t>
            </a:r>
            <a:r>
              <a:rPr lang="en-US" sz="3200" dirty="0"/>
              <a:t>and leukocytes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insulin </a:t>
            </a:r>
            <a:r>
              <a:rPr lang="en-US" sz="3200" dirty="0"/>
              <a:t>and estrogen (i.e., hormones)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oxygen and carbon dioxide gases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</a:rPr>
              <a:t>All of the above.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7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633" y="78524"/>
            <a:ext cx="88715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doctor is evaluating a patient during a physical, and notes that this patient exhibits many risk factors for cardiovascular disease (CVD).  This patient may have which of the following?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5329" y="2575560"/>
            <a:ext cx="8547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 high-salt, high-fat diet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 family history of CVD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obesity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high blood pressure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</a:rPr>
              <a:t>All of the above.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33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625" y="132702"/>
            <a:ext cx="89354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nurse has taken the blood pressure of a patient, which he determined to be 125/82.  The 82 value represents the ________ pressure of the patient, which the nurse was able to determine when the ventricles of his patient ___________.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5329" y="3291841"/>
            <a:ext cx="8547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systolic; contracted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systolic; relaxed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diastolic; contracted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</a:rPr>
              <a:t>diastolic; relaxed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None of the answer options are correct.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810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101" y="151661"/>
            <a:ext cx="87388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blot clot has detached from a plaque in a woman’s artery, and is now free-floating in the woman’s blood.  If the blood clot makes it way to the brain, the woman could suffer _________. 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00109" y="2758440"/>
            <a:ext cx="8547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</a:rPr>
              <a:t>a stroke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 heart attack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an atherosclerosis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000000"/>
                </a:solidFill>
              </a:rPr>
              <a:t>a fatty streak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 leukocyte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274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494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Biology for a Changing World, 2e   Clicker Questions   Chapter 27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27: Death in Bogalusa From tragic deaths in a southern town, insight into heart disease</dc:title>
  <dc:creator>Erin  Betters</dc:creator>
  <cp:lastModifiedBy>hbadmin</cp:lastModifiedBy>
  <cp:revision>29</cp:revision>
  <dcterms:created xsi:type="dcterms:W3CDTF">2014-04-29T16:08:33Z</dcterms:created>
  <dcterms:modified xsi:type="dcterms:W3CDTF">2014-04-30T17:19:54Z</dcterms:modified>
</cp:coreProperties>
</file>