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1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2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0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9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7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6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2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2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1B046-BB8E-4162-8A4C-B7598B913F0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C20A8-8623-4C34-B69E-0C640D403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1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3581400"/>
            <a:ext cx="72390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Succeeding in College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80999"/>
            <a:ext cx="2010938" cy="182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962400" y="762000"/>
            <a:ext cx="4495800" cy="1447800"/>
          </a:xfrm>
          <a:prstGeom prst="rect">
            <a:avLst/>
          </a:prstGeom>
          <a:solidFill>
            <a:srgbClr val="6E9DC8"/>
          </a:solidFill>
          <a:ln>
            <a:solidFill>
              <a:schemeClr val="bg1"/>
            </a:solidFill>
          </a:ln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</a:b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chapter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1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3903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8001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Factors that Contribute to Success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24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Focus on Success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24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Manage Your Time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24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Organize a Writing and Study Area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24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“Study Smarter”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2400" dirty="0" smtClean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latin typeface="Euphemia" pitchFamily="34" charset="0"/>
              </a:rPr>
              <a:t>Manage Stress</a:t>
            </a:r>
          </a:p>
          <a:p>
            <a:endParaRPr lang="en-US" sz="2400" dirty="0" smtClean="0">
              <a:latin typeface="Euphemia" pitchFamily="34" charset="0"/>
            </a:endParaRPr>
          </a:p>
          <a:p>
            <a:endParaRPr lang="en-US" dirty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70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74" y="1295400"/>
            <a:ext cx="817025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076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604838"/>
            <a:ext cx="7877175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3157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5334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663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Classroom Skills</a:t>
            </a:r>
          </a:p>
          <a:p>
            <a:pPr marL="971550" indent="-288925">
              <a:buFont typeface="Arial" pitchFamily="34" charset="0"/>
              <a:buChar char="•"/>
            </a:pPr>
            <a:endParaRPr lang="en-US" sz="1000" dirty="0" smtClean="0">
              <a:latin typeface="Euphemia" pitchFamily="34" charset="0"/>
            </a:endParaRPr>
          </a:p>
          <a:p>
            <a:pPr marL="971550" indent="-288925">
              <a:buFont typeface="Arial" pitchFamily="34" charset="0"/>
              <a:buChar char="•"/>
            </a:pP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Polish Your Academic Image</a:t>
            </a:r>
          </a:p>
          <a:p>
            <a:pPr marL="971550" indent="-288925">
              <a:buFont typeface="Arial" pitchFamily="34" charset="0"/>
              <a:buChar char="•"/>
            </a:pPr>
            <a:endParaRPr lang="en-US" sz="1000" dirty="0" smtClean="0">
              <a:latin typeface="Euphemia" pitchFamily="34" charset="0"/>
            </a:endParaRPr>
          </a:p>
          <a:p>
            <a:pPr marL="971550" indent="-288925">
              <a:buFont typeface="Arial" pitchFamily="34" charset="0"/>
              <a:buChar char="•"/>
            </a:pPr>
            <a:endParaRPr lang="en-US" sz="2100" dirty="0">
              <a:latin typeface="Euphemi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69" y="1947229"/>
            <a:ext cx="8212062" cy="353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4627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574744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Demonstrate Academic Integrity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Communicate Effectively with Your Instructors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 Electronic Tools Effectively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Listen Carefully and Critically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Ask and Answer Questions Appropriately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Synthesize Your Ideas and Experiences with What You Are Learning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Collaborate with Classmates</a:t>
            </a:r>
          </a:p>
          <a:p>
            <a:pPr marL="857250" indent="-290513">
              <a:buFont typeface="Arial" pitchFamily="34" charset="0"/>
              <a:buChar char="•"/>
            </a:pPr>
            <a:endParaRPr lang="en-US" sz="2400" dirty="0" smtClean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47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533400"/>
            <a:ext cx="82296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indent="-288925">
              <a:buFont typeface="Arial" pitchFamily="34" charset="0"/>
              <a:buChar char="•"/>
            </a:pPr>
            <a:endParaRPr lang="en-US" sz="1000" dirty="0" smtClean="0">
              <a:latin typeface="Euphemia" pitchFamily="34" charset="0"/>
            </a:endParaRPr>
          </a:p>
          <a:p>
            <a:pPr marL="971550" indent="-288925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Take Effective Notes in Class</a:t>
            </a:r>
          </a:p>
          <a:p>
            <a:pPr marL="971550" indent="-288925">
              <a:buFont typeface="Arial" pitchFamily="34" charset="0"/>
              <a:buChar char="•"/>
            </a:pPr>
            <a:endParaRPr lang="en-US" sz="1000" dirty="0" smtClean="0">
              <a:latin typeface="Euphemia" pitchFamily="34" charset="0"/>
            </a:endParaRPr>
          </a:p>
          <a:p>
            <a:pPr marL="971550" indent="-288925">
              <a:buFont typeface="Arial" pitchFamily="34" charset="0"/>
              <a:buChar char="•"/>
            </a:pPr>
            <a:endParaRPr lang="en-US" sz="2100" dirty="0">
              <a:latin typeface="Euphemi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485900"/>
            <a:ext cx="7943850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153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1052513"/>
            <a:ext cx="7781925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9788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8229600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indent="-288925">
              <a:buFont typeface="Arial" pitchFamily="34" charset="0"/>
              <a:buChar char="•"/>
            </a:pPr>
            <a:endParaRPr lang="en-US" sz="1000" dirty="0" smtClean="0">
              <a:latin typeface="Euphemia" pitchFamily="34" charset="0"/>
            </a:endParaRPr>
          </a:p>
          <a:p>
            <a:pPr marL="971550" indent="-288925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Manage Online Courses Responsibly</a:t>
            </a:r>
          </a:p>
          <a:p>
            <a:pPr marL="1428750" lvl="1" indent="-288925">
              <a:buFont typeface="Euphemia" pitchFamily="34" charset="0"/>
              <a:buChar char="–"/>
            </a:pPr>
            <a:endParaRPr lang="en-US" sz="2400" dirty="0" smtClean="0">
              <a:latin typeface="Euphemia" pitchFamily="34" charset="0"/>
            </a:endParaRPr>
          </a:p>
          <a:p>
            <a:pPr marL="1428750" lvl="1" indent="-288925">
              <a:buFont typeface="Euphemia" pitchFamily="34" charset="0"/>
              <a:buChar char="–"/>
            </a:pPr>
            <a:r>
              <a:rPr lang="en-US" sz="2400" dirty="0" smtClean="0">
                <a:latin typeface="Euphemia" pitchFamily="34" charset="0"/>
              </a:rPr>
              <a:t>Avoid online courses in your first term in college.</a:t>
            </a:r>
          </a:p>
          <a:p>
            <a:pPr marL="1428750" lvl="1" indent="-288925">
              <a:buFont typeface="Euphemia" pitchFamily="34" charset="0"/>
              <a:buChar char="–"/>
            </a:pPr>
            <a:endParaRPr lang="en-US" sz="2400" dirty="0" smtClean="0">
              <a:latin typeface="Euphemia" pitchFamily="34" charset="0"/>
            </a:endParaRPr>
          </a:p>
          <a:p>
            <a:pPr marL="1428750" lvl="1" indent="-288925">
              <a:buFont typeface="Euphemia" pitchFamily="34" charset="0"/>
              <a:buChar char="–"/>
            </a:pPr>
            <a:r>
              <a:rPr lang="en-US" sz="2400" dirty="0" smtClean="0">
                <a:latin typeface="Euphemia" pitchFamily="34" charset="0"/>
              </a:rPr>
              <a:t>Set regular hours to devote to your online course.</a:t>
            </a:r>
          </a:p>
          <a:p>
            <a:pPr marL="1428750" lvl="1" indent="-288925">
              <a:buFont typeface="Euphemia" pitchFamily="34" charset="0"/>
              <a:buChar char="–"/>
            </a:pPr>
            <a:endParaRPr lang="en-US" sz="2400" dirty="0">
              <a:latin typeface="Euphemia" pitchFamily="34" charset="0"/>
            </a:endParaRPr>
          </a:p>
          <a:p>
            <a:pPr marL="1428750" lvl="1" indent="-288925">
              <a:buFont typeface="Euphemia" pitchFamily="34" charset="0"/>
              <a:buChar char="–"/>
            </a:pPr>
            <a:r>
              <a:rPr lang="en-US" sz="2400" dirty="0" smtClean="0">
                <a:latin typeface="Euphemia" pitchFamily="34" charset="0"/>
              </a:rPr>
              <a:t>Plan on doing a lot of reading and writing.</a:t>
            </a:r>
          </a:p>
          <a:p>
            <a:pPr marL="1428750" lvl="1" indent="-288925">
              <a:buFont typeface="Euphemia" pitchFamily="34" charset="0"/>
              <a:buChar char="–"/>
            </a:pPr>
            <a:endParaRPr lang="en-US" sz="2400" dirty="0" smtClean="0">
              <a:latin typeface="Euphemia" pitchFamily="34" charset="0"/>
            </a:endParaRPr>
          </a:p>
          <a:p>
            <a:pPr marL="1428750" lvl="1" indent="-288925">
              <a:buFont typeface="Euphemia" pitchFamily="34" charset="0"/>
              <a:buChar char="–"/>
            </a:pPr>
            <a:r>
              <a:rPr lang="en-US" sz="2400" dirty="0" smtClean="0">
                <a:latin typeface="Euphemia" pitchFamily="34" charset="0"/>
              </a:rPr>
              <a:t>Maintain your concentration.</a:t>
            </a:r>
          </a:p>
          <a:p>
            <a:pPr marL="1428750" lvl="1" indent="-288925">
              <a:buFont typeface="Euphemia" pitchFamily="34" charset="0"/>
              <a:buChar char="–"/>
            </a:pPr>
            <a:endParaRPr lang="en-US" sz="2400" dirty="0" smtClean="0">
              <a:latin typeface="Euphemia" pitchFamily="34" charset="0"/>
            </a:endParaRPr>
          </a:p>
          <a:p>
            <a:pPr marL="1428750" lvl="1" indent="-288925">
              <a:buFont typeface="Euphemia" pitchFamily="34" charset="0"/>
              <a:buChar char="–"/>
            </a:pPr>
            <a:r>
              <a:rPr lang="en-US" sz="2400" dirty="0" smtClean="0">
                <a:latin typeface="Euphemia" pitchFamily="34" charset="0"/>
              </a:rPr>
              <a:t>Take your online postings seriously.</a:t>
            </a:r>
          </a:p>
          <a:p>
            <a:pPr marL="1428750" lvl="1" indent="-288925">
              <a:buFont typeface="Arial" pitchFamily="34" charset="0"/>
              <a:buChar char="•"/>
            </a:pPr>
            <a:endParaRPr lang="en-US" sz="2400" dirty="0" smtClean="0">
              <a:latin typeface="Euphemia" pitchFamily="34" charset="0"/>
            </a:endParaRPr>
          </a:p>
          <a:p>
            <a:pPr marL="1428750" lvl="1" indent="-288925">
              <a:buFont typeface="Arial" pitchFamily="34" charset="0"/>
              <a:buChar char="•"/>
            </a:pPr>
            <a:endParaRPr lang="en-US" sz="2400" dirty="0" smtClean="0">
              <a:latin typeface="Euphemia" pitchFamily="34" charset="0"/>
            </a:endParaRPr>
          </a:p>
          <a:p>
            <a:pPr marL="971550" indent="-288925">
              <a:buFont typeface="Arial" pitchFamily="34" charset="0"/>
              <a:buChar char="•"/>
            </a:pPr>
            <a:endParaRPr lang="en-US" sz="1000" dirty="0" smtClean="0">
              <a:latin typeface="Euphemia" pitchFamily="34" charset="0"/>
            </a:endParaRPr>
          </a:p>
          <a:p>
            <a:pPr marL="971550" indent="-288925">
              <a:buFont typeface="Arial" pitchFamily="34" charset="0"/>
              <a:buChar char="•"/>
            </a:pPr>
            <a:endParaRPr lang="en-US" sz="2100" dirty="0"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32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Macmillan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Rang</dc:creator>
  <cp:lastModifiedBy>Leah Rang</cp:lastModifiedBy>
  <cp:revision>1</cp:revision>
  <dcterms:created xsi:type="dcterms:W3CDTF">2014-12-08T20:34:26Z</dcterms:created>
  <dcterms:modified xsi:type="dcterms:W3CDTF">2014-12-08T20:35:05Z</dcterms:modified>
</cp:coreProperties>
</file>