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Narration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</a:t>
            </a: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Recounting Events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35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Understand the sequence of events.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Narratives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objective is the writer?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is the writer’s tone?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does the writer leave unspoken or unreported?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39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topic.</a:t>
            </a:r>
            <a:endParaRPr lang="en-US" sz="2400" dirty="0">
              <a:latin typeface="Euphemia" pitchFamily="34" charset="0"/>
            </a:endParaRPr>
          </a:p>
          <a:p>
            <a:pPr marL="1314450" lvl="1" indent="-290513">
              <a:buFont typeface="+mj-lt"/>
              <a:buAutoNum type="arabicPeriod"/>
            </a:pP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Gather details about the experience or incident.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Evaluate your ideas to make sure they describe your experience or incident vividly and meaningfully.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77128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Focus and place your thesis effectively.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narrative sequence.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Write a first draft of your narrative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8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9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15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997" y="369334"/>
            <a:ext cx="5035603" cy="602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9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352550"/>
            <a:ext cx="67818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68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5240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a Narrative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“Right Place, Wrong Face,” by Alton Fitzgerald White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60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 Narrative: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“Writing about What Haunts Us,” by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Peter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Orner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Narration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Narratives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A Guided Writing Assignment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4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12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Narrati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on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“Being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Double,” by Santiago Quintana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Narrative Essay: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“The Lady in Red,” by Richard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LeMieux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Narration Combined with Other Patterns: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“The Alternate History of Susan Chung: One Woman’s Quest to Find Her Birthparents,” by Nicole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Soojung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Callahan</a:t>
            </a: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03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Is Narration?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latin typeface="Euphemia" pitchFamily="34" charset="0"/>
              </a:rPr>
              <a:t>A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narrative</a:t>
            </a:r>
            <a:r>
              <a:rPr lang="en-US" sz="3200" dirty="0" smtClean="0">
                <a:latin typeface="Euphemia" pitchFamily="34" charset="0"/>
              </a:rPr>
              <a:t> relates a series of events, real or imaginary, in an organized sequence.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12192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72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Narrative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Narratives 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make a point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convey action and detail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present a conflict and create tension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sequence events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dialogue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told from a particular point of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view.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“Right Place, Wrong Face,”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Alton Fitzgerald White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83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5234"/>
            <a:ext cx="5101446" cy="607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9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“Writing about What Haunts Us,”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Peter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Orner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6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929" y="342900"/>
            <a:ext cx="387594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1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Narration into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a story.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Keep the narrative short.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Introduce the story with a transitional sentence or clause.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descriptive language, dialogue, and action.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27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399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11</cp:revision>
  <dcterms:created xsi:type="dcterms:W3CDTF">2014-12-08T15:29:53Z</dcterms:created>
  <dcterms:modified xsi:type="dcterms:W3CDTF">2014-12-08T20:39:14Z</dcterms:modified>
</cp:coreProperties>
</file>