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543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700" dirty="0" smtClean="0">
                <a:solidFill>
                  <a:srgbClr val="92D050"/>
                </a:solidFill>
                <a:latin typeface="Euphemia" pitchFamily="34" charset="0"/>
              </a:rPr>
              <a:t>Description</a:t>
            </a:r>
            <a:r>
              <a:rPr lang="en-US" sz="4700" dirty="0" smtClean="0">
                <a:latin typeface="Euphemia" pitchFamily="34" charset="0"/>
              </a:rPr>
              <a:t>: Portraying People, Places, and Things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0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Integrating Description into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An Essay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90516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Include only relevant details.</a:t>
            </a: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Keep the description focused.</a:t>
            </a: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144587" lvl="1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Make sure the description fits the essay’s tone and point of view.</a:t>
            </a: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623038"/>
            <a:ext cx="1290320" cy="11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1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Reading Actively and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Thinking Critically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90516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What to Look For, Highlight, and Annotate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Preview.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Identify the dominant impression.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Think about the meaning.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Consider your reactions.</a:t>
            </a: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Analyzing Descriptions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What is the writer’s attitude toward the subject?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What details does the reader omit?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623038"/>
            <a:ext cx="1290320" cy="11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1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Your Essay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Assignment</a:t>
            </a: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Prewriting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Select a topic.</a:t>
            </a:r>
            <a:endParaRPr lang="en-US" sz="900" dirty="0">
              <a:latin typeface="Euphemia" pitchFamily="34" charset="0"/>
            </a:endParaRP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latin typeface="Euphemia" pitchFamily="34" charset="0"/>
              </a:rPr>
              <a:t>Consider your purpose, audience, and point of view.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Choose an aspect of your subject to emphasize, and collect sensory details.</a:t>
            </a:r>
          </a:p>
          <a:p>
            <a:pPr marL="1538287" lvl="1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Evaluate your details.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07835" y="5943600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Euphemia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20403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A Guided Writing Assignment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185" y="14478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Organizing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Drafting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Create a dominant impression.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Choose a method of organization.</a:t>
            </a:r>
          </a:p>
          <a:p>
            <a:pPr marL="1601787" lvl="2" indent="-514350">
              <a:buFont typeface="+mj-lt"/>
              <a:buAutoNum type="arabicPeriod" startAt="5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Write a first draft of your descriptive essay.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Revising</a:t>
            </a:r>
          </a:p>
          <a:p>
            <a:pPr marL="1601787" lvl="2" indent="-514350">
              <a:buFont typeface="+mj-lt"/>
              <a:buAutoNum type="arabicPeriod" startAt="8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Evaluate your draft and revise as necessary.</a:t>
            </a:r>
            <a:endParaRPr lang="en-US" sz="2400" dirty="0"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971550" lvl="1" indent="-341313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Editing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Proofreading</a:t>
            </a:r>
          </a:p>
          <a:p>
            <a:pPr marL="1601787" lvl="2" indent="-514350">
              <a:buFont typeface="+mj-lt"/>
              <a:buAutoNum type="arabicPeriod" startAt="9"/>
              <a:tabLst>
                <a:tab pos="115888" algn="l"/>
              </a:tabLst>
            </a:pPr>
            <a:r>
              <a:rPr lang="en-US" sz="2400" dirty="0" smtClean="0">
                <a:latin typeface="Euphemia" pitchFamily="34" charset="0"/>
              </a:rPr>
              <a:t>Edit and proofread your essay.</a:t>
            </a:r>
            <a:endParaRPr lang="en-US" sz="2400" dirty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18" y="6096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95" y="371342"/>
            <a:ext cx="4255705" cy="14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77" y="1818160"/>
            <a:ext cx="4275323" cy="46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7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of Chapter 13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t>Characteristics of Descriptive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t> Writing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Reading: </a:t>
            </a:r>
            <a:r>
              <a:rPr lang="en-US" sz="2000" dirty="0" smtClean="0">
                <a:latin typeface="Euphemia" pitchFamily="34" charset="0"/>
              </a:rPr>
              <a:t>“Bad Dog,” by Rachel </a:t>
            </a:r>
            <a:r>
              <a:rPr lang="en-US" sz="2000" dirty="0" err="1" smtClean="0">
                <a:latin typeface="Euphemia" pitchFamily="34" charset="0"/>
              </a:rPr>
              <a:t>Maizes</a:t>
            </a:r>
            <a:endParaRPr lang="en-US" sz="2000" dirty="0" smtClean="0">
              <a:latin typeface="Euphemia" pitchFamily="34" charset="0"/>
            </a:endParaRP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latin typeface="Euphemia" pitchFamily="34" charset="0"/>
            </a:endParaRPr>
          </a:p>
          <a:p>
            <a:pPr marL="225425" lvl="1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Visualizing a Description: A Graphic Organizer</a:t>
            </a:r>
          </a:p>
          <a:p>
            <a:pPr marL="1025525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</a:rPr>
              <a:t>“You Are Your Bike,” by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</a:rPr>
              <a:t> Mary Roach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Integrating Description into an Essay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 Actively and Thinking Critically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What to Look For, Highlight, and Annotate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Analyzing Descriptions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A Guided Writing Assignment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2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for Chapter 13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7526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lvl="2" indent="-288925">
              <a:spcBef>
                <a:spcPct val="20000"/>
              </a:spcBef>
              <a:defRPr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lvl="2" indent="-288925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Readings: Description in Action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Student Essay: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“Heatstroke with a Side of Burn Cream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,” by Ted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Sawchuck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Description Essay: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“Eating Chili Peppers,” by Jeremy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MacClancy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61975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Description Combined with Other Patterns: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</a:t>
            </a:r>
            <a:r>
              <a:rPr lang="en-US" sz="2000" dirty="0">
                <a:latin typeface="Euphemia" pitchFamily="34" charset="0"/>
              </a:rPr>
              <a:t>Speaking Quiché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in the Heart of Dixie,” by Gabriel Thompson</a:t>
            </a: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Applying Your Skills: Additional Essay Assignments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0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What Is Description?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Description</a:t>
            </a:r>
            <a:r>
              <a:rPr lang="en-US" sz="3200" dirty="0" smtClean="0">
                <a:latin typeface="Euphemia" pitchFamily="34" charset="0"/>
              </a:rPr>
              <a:t> presents information in a way that appeals to one or more of the five senses—sight, sound, smell, taste, and touch—usually creating an overall impression or feeling.</a:t>
            </a:r>
          </a:p>
          <a:p>
            <a:pPr marL="173038"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12192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5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Characteristics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Descriptive Writing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7526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Description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uses sensory details: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sight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sound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smell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taste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touch.</a:t>
            </a:r>
          </a:p>
          <a:p>
            <a:pPr marL="1314450" lvl="1" indent="-290513">
              <a:buFont typeface="Euphemia" pitchFamily="34" charset="0"/>
              <a:buChar char="–"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uses active verbs and varied sentences.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creates a dominant impression.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uses connotative language effectively.</a:t>
            </a:r>
          </a:p>
          <a:p>
            <a:pPr marL="677863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6096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343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5334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smtClean="0">
                <a:latin typeface="Euphemia" pitchFamily="34" charset="0"/>
              </a:rPr>
              <a:t>Description (cont</a:t>
            </a:r>
            <a:r>
              <a:rPr lang="en-US" sz="2800" i="1" dirty="0" smtClean="0">
                <a:latin typeface="Euphemia" pitchFamily="34" charset="0"/>
              </a:rPr>
              <a:t>.)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i="1" dirty="0" smtClean="0"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uses comparisons.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follows a method of organization: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spatial order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chronological order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most-to-least or least-to-most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000" dirty="0" smtClean="0">
                <a:latin typeface="Euphemia" pitchFamily="34" charset="0"/>
              </a:rPr>
              <a:t>clustering details by the five senses.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</a:t>
            </a:r>
            <a:endParaRPr lang="en-US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“Bad Dog,”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by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Machel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Maizes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77863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857250"/>
            <a:ext cx="63627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5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1166" y="228600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</a:t>
            </a:r>
          </a:p>
          <a:p>
            <a:pPr marL="173038">
              <a:tabLst>
                <a:tab pos="115888" algn="l"/>
              </a:tabLst>
            </a:pPr>
            <a:endParaRPr lang="en-US" sz="3200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“You Are Your Bike,”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Mary Roach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0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62" y="343437"/>
            <a:ext cx="3900561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6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410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12</cp:revision>
  <dcterms:created xsi:type="dcterms:W3CDTF">2014-12-08T15:29:53Z</dcterms:created>
  <dcterms:modified xsi:type="dcterms:W3CDTF">2014-12-08T20:39:31Z</dcterms:modified>
</cp:coreProperties>
</file>