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581400"/>
            <a:ext cx="75438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Reading and Writing about Literature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1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7848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Identify to whom the poem is addressed.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Analyze the language of the poem.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Analyze the poem’s theme.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Write a response.</a:t>
            </a:r>
          </a:p>
          <a:p>
            <a:pPr marL="342900" lvl="4" indent="-341313"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  <a:p>
            <a:pPr marL="342900" lvl="4" indent="-341313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“Two Look at Two,” by Robert Frost</a:t>
            </a:r>
          </a:p>
          <a:p>
            <a:pPr marL="342900" lvl="4" indent="-341313">
              <a:tabLst>
                <a:tab pos="115888" algn="l"/>
              </a:tabLst>
            </a:pPr>
            <a:endParaRPr lang="en-US" sz="12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342900" lvl="4" indent="-341313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“How I Discovered Poetry,” by Marilyn Nelson</a:t>
            </a:r>
          </a:p>
          <a:p>
            <a:pPr marL="342900" lvl="4" indent="-341313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0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1313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3" y="1552525"/>
            <a:ext cx="7830753" cy="363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1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0217"/>
            <a:ext cx="6304906" cy="37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70" y="3886200"/>
            <a:ext cx="62649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10" y="340216"/>
            <a:ext cx="398069" cy="59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00" y="340215"/>
            <a:ext cx="398069" cy="59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0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Guided Writing Assignment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" y="1447800"/>
            <a:ext cx="8001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Your Essay Assignment</a:t>
            </a: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Prewriting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Read an analyze your writing assignment carefully.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Explore the work of literature and generate ideas.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Conduct background research.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Evaluate your ideas and choose an approach to your literary analysis.</a:t>
            </a: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07835" y="5943600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97177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Guided Writing Assignment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" y="14478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Organizing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Drafting</a:t>
            </a:r>
          </a:p>
          <a:p>
            <a:pPr marL="1601787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Draft your thesis statement.</a:t>
            </a:r>
          </a:p>
          <a:p>
            <a:pPr marL="1601787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Choose a method of organization.</a:t>
            </a:r>
          </a:p>
          <a:p>
            <a:pPr marL="1601787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Draft your literary analysis.</a:t>
            </a:r>
            <a:endParaRPr lang="en-US" sz="24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Revising</a:t>
            </a:r>
          </a:p>
          <a:p>
            <a:pPr marL="1601787" lvl="2" indent="-514350">
              <a:buFont typeface="+mj-lt"/>
              <a:buAutoNum type="arabicPeriod" startAt="8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Evaluate your draft and revise as necessary.</a:t>
            </a:r>
            <a:endParaRPr lang="en-US" sz="24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Editing 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Proofreading</a:t>
            </a:r>
          </a:p>
          <a:p>
            <a:pPr marL="1601787" lvl="2" indent="-514350">
              <a:buFont typeface="+mj-lt"/>
              <a:buAutoNum type="arabicPeriod" startAt="9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Edit and proofread your essay.</a:t>
            </a:r>
            <a:endParaRPr lang="en-US" sz="2400" dirty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65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49869"/>
            <a:ext cx="5181600" cy="608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07835" y="60314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8691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539148"/>
            <a:ext cx="5329237" cy="57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4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9752" y="2057400"/>
            <a:ext cx="7772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</a:t>
            </a:r>
          </a:p>
          <a:p>
            <a:pPr marL="173038">
              <a:tabLst>
                <a:tab pos="115888" algn="l"/>
              </a:tabLst>
            </a:pPr>
            <a:endParaRPr lang="en-US" sz="3200" dirty="0"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“The Keeping of ‘The Secret Lion,’” by Andrew Decker</a:t>
            </a:r>
          </a:p>
          <a:p>
            <a:pPr marL="566737"/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3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What Is Literary Analysis?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5" indent="-4763">
              <a:tabLst>
                <a:tab pos="115888" algn="l"/>
              </a:tabLst>
            </a:pPr>
            <a:r>
              <a:rPr lang="en-US" sz="3200" dirty="0" smtClean="0">
                <a:latin typeface="Euphemia" pitchFamily="34" charset="0"/>
              </a:rPr>
              <a:t>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literary analysis</a:t>
            </a:r>
            <a:r>
              <a:rPr lang="en-US" sz="3200" dirty="0" smtClean="0">
                <a:latin typeface="Euphemia" pitchFamily="34" charset="0"/>
              </a:rPr>
              <a:t> essay (sometimes called literary criticism or a critique) analyzes and interprets one or more aspects of a literary work.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98552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9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81200"/>
            <a:ext cx="7848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 with an open mind.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Preview the work before reading it.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 slowly and carefully.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Note that literature often “bends the rules” of grammar and usage.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Establish the literal meaning first.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General Approach to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Reading Literature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7835" y="60314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5" y="533400"/>
            <a:ext cx="1319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47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05630"/>
            <a:ext cx="7848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Reread the work to focus on your interpretation.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Anticipate a gradual understanding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Interact with the work.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Identify themes and patterns.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Write one or more paragraphs identifying the conflict, its resolution, and the main theme.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69641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Understanding the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Language of Literature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098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Similes, Metaphors, and Personification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Symbols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Irony</a:t>
            </a:r>
          </a:p>
          <a:p>
            <a:pPr marL="736600" lvl="4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17994"/>
            <a:ext cx="1295400" cy="11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8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Analyzing Short Stories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1313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“The Secret Lion,” by Alberto Rios</a:t>
            </a:r>
          </a:p>
          <a:p>
            <a:pPr marL="342900" lvl="4" indent="-341313"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342900" lvl="4" indent="-341313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Setting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Characters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Point of View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Plot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latin typeface="Euphemia" pitchFamily="34" charset="0"/>
              </a:rPr>
              <a:t>Theme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510626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1313">
              <a:tabLst>
                <a:tab pos="115888" algn="l"/>
              </a:tabLs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Story of an Hour,”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Kate Chopin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7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43" y="3227231"/>
            <a:ext cx="565331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54" y="503146"/>
            <a:ext cx="3792291" cy="269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33" y="397668"/>
            <a:ext cx="4080534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1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Analyzing Poetry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84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 the poem through once.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punctuation to guide your comprehension.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Visualize as you read.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 the poem several more times.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Check unfamiliar references.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Identify the speaker and tone.</a:t>
            </a: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800100" lvl="5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7835" y="60314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6858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3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354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24</cp:revision>
  <dcterms:created xsi:type="dcterms:W3CDTF">2014-12-08T15:29:53Z</dcterms:created>
  <dcterms:modified xsi:type="dcterms:W3CDTF">2014-12-08T20:43:12Z</dcterms:modified>
</cp:coreProperties>
</file>