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18DF4-2D5F-49DC-AF3C-1A4B790725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32BF1-11F7-4123-A2A9-09339951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2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7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0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4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7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7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1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1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7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2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62400" y="762000"/>
            <a:ext cx="4495800" cy="1447800"/>
          </a:xfrm>
          <a:prstGeom prst="rect">
            <a:avLst/>
          </a:prstGeom>
          <a:solidFill>
            <a:srgbClr val="6E9DC8"/>
          </a:solidFill>
          <a:ln>
            <a:solidFill>
              <a:schemeClr val="bg1"/>
            </a:solidFill>
          </a:ln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</a:b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chapter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27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3581400"/>
            <a:ext cx="7543800" cy="2286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lvl="0">
              <a:spcBef>
                <a:spcPct val="20000"/>
              </a:spcBef>
            </a:pPr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Multimedia Presentations and Business Writing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80999"/>
            <a:ext cx="2010938" cy="182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3019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447800"/>
            <a:ext cx="78486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Plan your presentation.</a:t>
            </a: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Organize and draft your presentation.</a:t>
            </a: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Using presentation software.</a:t>
            </a: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Rehearse your presentation.</a:t>
            </a: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Overcome apprehension.</a:t>
            </a: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Deliver an effective presentation.</a:t>
            </a: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Prepare a Web-based presentation.</a:t>
            </a: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32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  <a:p>
            <a:pPr marL="736600" lvl="4" indent="-341313"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" y="533399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Multimedia Presentations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698" y="533398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859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724" y="533400"/>
            <a:ext cx="7022911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7386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057400"/>
            <a:ext cx="78486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Prepare a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Résumé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and Job Application Letter</a:t>
            </a: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Use Electronic Media for Business Writing</a:t>
            </a: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  <a:p>
            <a:pPr marL="736600" lvl="4" indent="-341313"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  <a:p>
            <a:pPr marL="736600" lvl="4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85800" y="533400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Business Writing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698" y="533399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210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463" y="500063"/>
            <a:ext cx="4791075" cy="585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0879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42900"/>
            <a:ext cx="4160108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969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06210"/>
            <a:ext cx="7062788" cy="4769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9646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53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Macmillan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Rang</dc:creator>
  <cp:lastModifiedBy>Leah Rang</cp:lastModifiedBy>
  <cp:revision>26</cp:revision>
  <dcterms:created xsi:type="dcterms:W3CDTF">2014-12-08T15:29:53Z</dcterms:created>
  <dcterms:modified xsi:type="dcterms:W3CDTF">2014-12-08T20:44:07Z</dcterms:modified>
</cp:coreProperties>
</file>