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148" autoAdjust="0"/>
  </p:normalViewPr>
  <p:slideViewPr>
    <p:cSldViewPr>
      <p:cViewPr varScale="1">
        <p:scale>
          <a:sx n="85" d="100"/>
          <a:sy n="85" d="100"/>
        </p:scale>
        <p:origin x="-11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9DBC6-7742-A746-880A-011B3D817A71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60EDB-E461-9445-A4B0-A9D2610F35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8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7E175-3D52-462E-A79E-690D8F6E17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60EDB-E461-9445-A4B0-A9D2610F358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05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60EDB-E461-9445-A4B0-A9D2610F358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156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60EDB-E461-9445-A4B0-A9D2610F358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840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60EDB-E461-9445-A4B0-A9D2610F358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88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2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60EDB-E461-9445-A4B0-A9D2610F358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61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60EDB-E461-9445-A4B0-A9D2610F358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50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Answer: C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60EDB-E461-9445-A4B0-A9D2610F358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28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A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60EDB-E461-9445-A4B0-A9D2610F358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3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C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60EDB-E461-9445-A4B0-A9D2610F358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B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60EDB-E461-9445-A4B0-A9D2610F358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40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60EDB-E461-9445-A4B0-A9D2610F358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766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 B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Driving Question:</a:t>
            </a:r>
            <a:r>
              <a:rPr lang="en-US" baseline="0" dirty="0" smtClean="0"/>
              <a:t> </a:t>
            </a:r>
            <a:r>
              <a:rPr lang="en-US" dirty="0" smtClean="0"/>
              <a:t>4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60EDB-E461-9445-A4B0-A9D2610F358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29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5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92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9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73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7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6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8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38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8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7E31-6C0C-4EA1-B6C1-A4389964645D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84874-FEE9-4E1D-A37C-599083F8AC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0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581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i="1" dirty="0" smtClean="0"/>
              <a:t>Biology for a Changing World, 2e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dirty="0" smtClean="0"/>
              <a:t>Clicker Questions </a:t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>Chapter </a:t>
            </a:r>
            <a:r>
              <a:rPr lang="en-US" sz="6000" dirty="0"/>
              <a:t>2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3181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The tendency of </a:t>
            </a:r>
            <a:r>
              <a:rPr lang="en-US" sz="3200" dirty="0" smtClean="0"/>
              <a:t>water molecules </a:t>
            </a:r>
            <a:r>
              <a:rPr lang="en-US" sz="3200" dirty="0"/>
              <a:t>to stick together is referred to 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covalent bonding.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adhesion.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cohesion.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i</a:t>
            </a:r>
            <a:r>
              <a:rPr lang="en-US" dirty="0" smtClean="0"/>
              <a:t>onic bonding.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9767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___ bonds form between water molecules.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Ionic.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Covalent.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Polar covalent.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Hydrogen.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23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A solution with a pH of 2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b="1" dirty="0">
                <a:solidFill>
                  <a:srgbClr val="FF0000"/>
                </a:solidFill>
              </a:rPr>
              <a:t>strongly acidic.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strongly </a:t>
            </a:r>
            <a:r>
              <a:rPr lang="en-US" dirty="0"/>
              <a:t>basic.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neutral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none </a:t>
            </a:r>
            <a:r>
              <a:rPr lang="en-US" dirty="0"/>
              <a:t>of the above</a:t>
            </a:r>
          </a:p>
        </p:txBody>
      </p:sp>
    </p:spTree>
    <p:extLst>
      <p:ext uri="{BB962C8B-B14F-4D97-AF65-F5344CB8AC3E}">
        <p14:creationId xmlns:p14="http://schemas.microsoft.com/office/powerpoint/2010/main" val="3493707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A/n _________ </a:t>
            </a:r>
            <a:r>
              <a:rPr lang="en-US" sz="3200" dirty="0" smtClean="0"/>
              <a:t>has a lower concentration of hydrogen ions and removes hydrogen ions from a solution.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acid.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base.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protein.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nucleic acid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60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Which of the following criteria is used to determine if something is a living organism?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grows and reproduces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maintains homeostasis.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does not rely on energy to carry out its functions.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A and B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153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/>
              <a:t>You have a box that has “something” in it which occupies space and has </a:t>
            </a:r>
            <a:r>
              <a:rPr lang="en-US" sz="3200" dirty="0" smtClean="0"/>
              <a:t>mass.  </a:t>
            </a:r>
            <a:r>
              <a:rPr lang="en-US" sz="3200" dirty="0"/>
              <a:t>Although, you do not know what it is, you </a:t>
            </a:r>
            <a:r>
              <a:rPr lang="en-US" sz="3200" b="1" dirty="0" smtClean="0"/>
              <a:t>do</a:t>
            </a:r>
            <a:r>
              <a:rPr lang="en-US" sz="3200" dirty="0"/>
              <a:t> </a:t>
            </a:r>
            <a:r>
              <a:rPr lang="en-US" sz="3200" dirty="0" smtClean="0"/>
              <a:t>know </a:t>
            </a:r>
            <a:r>
              <a:rPr lang="en-US" sz="3200" dirty="0"/>
              <a:t>that </a:t>
            </a:r>
            <a:r>
              <a:rPr lang="en-US" sz="3200" dirty="0" smtClean="0"/>
              <a:t>it is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</a:t>
            </a:r>
            <a:r>
              <a:rPr lang="en-US" dirty="0"/>
              <a:t>compound.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matter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 </a:t>
            </a:r>
            <a:r>
              <a:rPr lang="en-US" dirty="0"/>
              <a:t>organic molecule.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 element.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82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Electrons orbit the nucleus of an atom because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electrons are </a:t>
            </a:r>
            <a:r>
              <a:rPr lang="en-US" dirty="0" smtClean="0"/>
              <a:t>neutral and </a:t>
            </a:r>
            <a:r>
              <a:rPr lang="en-US" dirty="0"/>
              <a:t>are attracted to the </a:t>
            </a:r>
            <a:r>
              <a:rPr lang="en-US" dirty="0" smtClean="0"/>
              <a:t>positive charge of protons.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electrons, due to their positive charge, are attracted to the protons </a:t>
            </a:r>
            <a:r>
              <a:rPr lang="en-US" dirty="0" smtClean="0"/>
              <a:t>negative charge.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electrons, due to their negative charge, are attracted to the positive </a:t>
            </a:r>
            <a:r>
              <a:rPr lang="en-US" b="1" dirty="0" smtClean="0">
                <a:solidFill>
                  <a:srgbClr val="FF0000"/>
                </a:solidFill>
              </a:rPr>
              <a:t>charge of the protons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in the nucleus.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</a:t>
            </a:r>
            <a:r>
              <a:rPr lang="en-US" dirty="0"/>
              <a:t>electrons, due to their negative charge, are attracted to the </a:t>
            </a:r>
            <a:r>
              <a:rPr lang="en-US" dirty="0" smtClean="0"/>
              <a:t>neutral charge </a:t>
            </a:r>
            <a:r>
              <a:rPr lang="en-US" dirty="0"/>
              <a:t>of the protons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smtClean="0"/>
              <a:t>nucleus.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04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Carbon has 6 electrons. To form a methane molecule, CH</a:t>
            </a:r>
            <a:r>
              <a:rPr lang="en-US" sz="3200" baseline="-25000" dirty="0"/>
              <a:t>4</a:t>
            </a:r>
            <a:r>
              <a:rPr lang="en-US" sz="3200" dirty="0"/>
              <a:t>, carbon and </a:t>
            </a:r>
            <a:r>
              <a:rPr lang="en-US" sz="3200" dirty="0" smtClean="0"/>
              <a:t>hydrogen </a:t>
            </a:r>
            <a:r>
              <a:rPr lang="en-US" sz="3200" dirty="0"/>
              <a:t>will share four pairs of electrons.  This type of bond is known as </a:t>
            </a:r>
            <a:r>
              <a:rPr lang="en-US" sz="3200" dirty="0" smtClean="0"/>
              <a:t>a/n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A. covalent bond.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B. ionic bond.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C. polar bond.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D. hydrogen bond.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12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A protein </a:t>
            </a:r>
            <a:r>
              <a:rPr lang="en-US" sz="3200" dirty="0"/>
              <a:t>is an example of an organic </a:t>
            </a:r>
            <a:r>
              <a:rPr lang="en-US" sz="3200" dirty="0" smtClean="0"/>
              <a:t>molecule because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it contains elements.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</a:t>
            </a:r>
            <a:r>
              <a:rPr lang="en-US" dirty="0"/>
              <a:t>does not contain carbon.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it contains a carbon-based backbone and at least one C-H bond.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and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12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The primary lipid found in cell membranes 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carbohydrate.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phospholipids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protein.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nucleic acid.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735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/>
              <a:t>Which one of the following statements about the monomers and polymers </a:t>
            </a:r>
            <a:br>
              <a:rPr lang="en-US" sz="3200" dirty="0"/>
            </a:br>
            <a:r>
              <a:rPr lang="en-US" sz="3200" dirty="0"/>
              <a:t>  </a:t>
            </a:r>
            <a:r>
              <a:rPr lang="en-US" sz="3200" dirty="0" smtClean="0"/>
              <a:t>     found </a:t>
            </a:r>
            <a:r>
              <a:rPr lang="en-US" sz="3200" dirty="0"/>
              <a:t>in living organisms is </a:t>
            </a:r>
            <a:r>
              <a:rPr lang="en-US" sz="3200" b="1" dirty="0"/>
              <a:t>not</a:t>
            </a:r>
            <a:r>
              <a:rPr lang="en-US" sz="3200" dirty="0"/>
              <a:t> true?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Polymers are made of monomers.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Monomers </a:t>
            </a:r>
            <a:r>
              <a:rPr lang="en-US" b="1" dirty="0">
                <a:solidFill>
                  <a:srgbClr val="FF0000"/>
                </a:solidFill>
              </a:rPr>
              <a:t>are made of polymers.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Monomers </a:t>
            </a:r>
            <a:r>
              <a:rPr lang="en-US" dirty="0"/>
              <a:t>do not have to bond to other monomers to function.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Cells </a:t>
            </a:r>
            <a:r>
              <a:rPr lang="en-US" dirty="0"/>
              <a:t>typically make all of </a:t>
            </a:r>
            <a:r>
              <a:rPr lang="en-US" dirty="0" smtClean="0"/>
              <a:t>their macromolecules </a:t>
            </a:r>
            <a:r>
              <a:rPr lang="en-US" dirty="0"/>
              <a:t>from a small set of </a:t>
            </a:r>
            <a:r>
              <a:rPr lang="en-US" dirty="0" smtClean="0"/>
              <a:t>small molecules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lphaUcPeriod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261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The sugar that dissolves in a glass of water is considered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solvent.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>
                <a:solidFill>
                  <a:srgbClr val="FF0000"/>
                </a:solidFill>
              </a:rPr>
              <a:t>a solute.</a:t>
            </a:r>
            <a:endParaRPr lang="en-US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hydrophobic.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solution.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48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524</Words>
  <Application>Microsoft Office PowerPoint</Application>
  <PresentationFormat>On-screen Show (4:3)</PresentationFormat>
  <Paragraphs>98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Biology for a Changing World, 2e   Clicker Questions   Chapter 2  </vt:lpstr>
      <vt:lpstr>Which of the following criteria is used to determine if something is a living organism?</vt:lpstr>
      <vt:lpstr>You have a box that has “something” in it which occupies space and has mass.  Although, you do not know what it is, you do know that it is</vt:lpstr>
      <vt:lpstr>Electrons orbit the nucleus of an atom because</vt:lpstr>
      <vt:lpstr>Carbon has 6 electrons. To form a methane molecule, CH4, carbon and hydrogen will share four pairs of electrons.  This type of bond is known as a/n</vt:lpstr>
      <vt:lpstr>A protein is an example of an organic molecule because</vt:lpstr>
      <vt:lpstr>The primary lipid found in cell membranes is</vt:lpstr>
      <vt:lpstr>Which one of the following statements about the monomers and polymers         found in living organisms is not true?</vt:lpstr>
      <vt:lpstr>The sugar that dissolves in a glass of water is considered </vt:lpstr>
      <vt:lpstr>The tendency of water molecules to stick together is referred to as </vt:lpstr>
      <vt:lpstr>___ bonds form between water molecules.</vt:lpstr>
      <vt:lpstr>A solution with a pH of 2 is</vt:lpstr>
      <vt:lpstr>A/n _________ has a lower concentration of hydrogen ions and removes hydrogen ions from a solution.</vt:lpstr>
    </vt:vector>
  </TitlesOfParts>
  <Company>Clayton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Process of Science</dc:title>
  <dc:creator>Jere Boudell</dc:creator>
  <cp:lastModifiedBy>hbadmin</cp:lastModifiedBy>
  <cp:revision>33</cp:revision>
  <dcterms:created xsi:type="dcterms:W3CDTF">2014-03-04T16:55:08Z</dcterms:created>
  <dcterms:modified xsi:type="dcterms:W3CDTF">2014-04-30T17:27:11Z</dcterms:modified>
</cp:coreProperties>
</file>