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0" autoAdjust="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18327-36EE-824C-93DB-FC2FBF5D3152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7619E-40CF-B943-AEE0-E33068CB9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41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4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79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5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3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3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9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5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36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619E-40CF-B943-AEE0-E33068CB94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4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/>
              <a:t>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functions as tracks for organelle movement within the </a:t>
            </a:r>
            <a:r>
              <a:rPr lang="en-US" sz="3200" dirty="0" smtClean="0"/>
              <a:t>cell cytoplasm?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plasmodesmata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 </a:t>
            </a:r>
            <a:r>
              <a:rPr lang="en-US" dirty="0"/>
              <a:t>junctions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vacuoles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cytoskeleton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7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The function of chloroplasts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cellular respiration.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 </a:t>
            </a:r>
            <a:r>
              <a:rPr lang="en-US" dirty="0"/>
              <a:t>synthesis.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lipid </a:t>
            </a:r>
            <a:r>
              <a:rPr lang="en-US" dirty="0"/>
              <a:t>synthesis.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photosynthesis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546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The job of our white blood cells is to defend our bodies against infection by </a:t>
            </a:r>
            <a:r>
              <a:rPr lang="en-US" sz="3200" dirty="0" smtClean="0"/>
              <a:t>ingesting </a:t>
            </a:r>
            <a:r>
              <a:rPr lang="en-US" sz="3200" dirty="0"/>
              <a:t>bacteria.  To aid in this task, white blood cells have numerous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nuclei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lysosomes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smooth </a:t>
            </a:r>
            <a:r>
              <a:rPr lang="en-US" dirty="0" err="1"/>
              <a:t>er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2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Dr. </a:t>
            </a:r>
            <a:r>
              <a:rPr lang="en-US" sz="3200" dirty="0" err="1"/>
              <a:t>Cavoline</a:t>
            </a:r>
            <a:r>
              <a:rPr lang="en-US" sz="3200" dirty="0"/>
              <a:t> informs you that you need to take your entire prescribed </a:t>
            </a:r>
            <a:r>
              <a:rPr lang="en-US" sz="3200" dirty="0" smtClean="0"/>
              <a:t>antibiotic</a:t>
            </a:r>
            <a:r>
              <a:rPr lang="en-US" sz="3200" dirty="0"/>
              <a:t>.  She states that if you </a:t>
            </a:r>
            <a:r>
              <a:rPr lang="en-US" sz="3200" dirty="0" smtClean="0"/>
              <a:t>do not the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remaining bacteria will absorb the residual antibiotic.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residual antibiotic will cause an allergic reaction and you might just possibly die.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remaining </a:t>
            </a:r>
            <a:r>
              <a:rPr lang="en-US" b="1" dirty="0">
                <a:solidFill>
                  <a:srgbClr val="FF0000"/>
                </a:solidFill>
              </a:rPr>
              <a:t>bacteria will reproduce and the offspring could be more resistant to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antibiotic.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remaining </a:t>
            </a:r>
            <a:r>
              <a:rPr lang="en-US" dirty="0"/>
              <a:t>bacteria will die </a:t>
            </a:r>
            <a:r>
              <a:rPr lang="en-US" dirty="0" smtClean="0"/>
              <a:t>and </a:t>
            </a:r>
            <a:r>
              <a:rPr lang="en-US" dirty="0"/>
              <a:t>the shriveled cells will cause secondary </a:t>
            </a:r>
            <a:r>
              <a:rPr lang="en-US" dirty="0" smtClean="0"/>
              <a:t>infections.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0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Cell theory states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living things are composed of protons.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living things are composed of cells.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cells </a:t>
            </a:r>
            <a:r>
              <a:rPr lang="en-US" dirty="0"/>
              <a:t>come from other cells.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B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2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A distinguishing feature of eukaryotic cells is that they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contain a nucleus and other organelles.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contain </a:t>
            </a:r>
            <a:r>
              <a:rPr lang="en-US" dirty="0"/>
              <a:t>a nucleus only and no other organelles.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 </a:t>
            </a:r>
            <a:r>
              <a:rPr lang="en-US" dirty="0"/>
              <a:t>not contain a nucleus.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have cell walls.</a:t>
            </a:r>
          </a:p>
        </p:txBody>
      </p:sp>
    </p:spTree>
    <p:extLst>
      <p:ext uri="{BB962C8B-B14F-4D97-AF65-F5344CB8AC3E}">
        <p14:creationId xmlns:p14="http://schemas.microsoft.com/office/powerpoint/2010/main" val="35231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Plasma membranes are selectively permeable.  This means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anything </a:t>
            </a:r>
            <a:r>
              <a:rPr lang="en-US" dirty="0"/>
              <a:t>can pass in or out of a cell.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plasma membrane regulates passage of material into or out of the cell.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cholesterol </a:t>
            </a:r>
            <a:r>
              <a:rPr lang="en-US" dirty="0"/>
              <a:t>cannot enter the cell.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plasma </a:t>
            </a:r>
            <a:r>
              <a:rPr lang="en-US" dirty="0"/>
              <a:t>membranes must be very thick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Which of the following substances can easily cross </a:t>
            </a:r>
            <a:r>
              <a:rPr lang="en-US" sz="3200" dirty="0" smtClean="0"/>
              <a:t>a cell membrane via simple diffusion?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Na+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Large molecules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Small hydrophobic </a:t>
            </a:r>
            <a:r>
              <a:rPr lang="en-US" b="1" dirty="0">
                <a:solidFill>
                  <a:srgbClr val="FF0000"/>
                </a:solidFill>
              </a:rPr>
              <a:t>molecules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mall hydrophilic </a:t>
            </a:r>
            <a:r>
              <a:rPr lang="en-US" dirty="0"/>
              <a:t>molecules</a:t>
            </a: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Active transport across a </a:t>
            </a:r>
            <a:r>
              <a:rPr lang="en-US" sz="3200" dirty="0" smtClean="0"/>
              <a:t>cell </a:t>
            </a:r>
            <a:r>
              <a:rPr lang="en-US" sz="3200" dirty="0"/>
              <a:t>membrane requires ______ and moves </a:t>
            </a:r>
            <a:r>
              <a:rPr lang="en-US" sz="3200" dirty="0" smtClean="0"/>
              <a:t>a substance </a:t>
            </a:r>
            <a:r>
              <a:rPr lang="en-US" sz="3200" dirty="0"/>
              <a:t>_____ its concentration gradient.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energy and transport proteins, with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energy</a:t>
            </a:r>
            <a:r>
              <a:rPr lang="en-US" dirty="0"/>
              <a:t>, with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transport </a:t>
            </a:r>
            <a:r>
              <a:rPr lang="en-US" dirty="0"/>
              <a:t>proteins, against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energy </a:t>
            </a:r>
            <a:r>
              <a:rPr lang="en-US" b="1" dirty="0">
                <a:solidFill>
                  <a:srgbClr val="FF0000"/>
                </a:solidFill>
              </a:rPr>
              <a:t>and transport proteins, against</a:t>
            </a: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Water moves across a cell membrane via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simple diffusion.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active transport.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facilitated diffusion.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3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The instructions for building a glycoprotein are stored in the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smooth </a:t>
            </a:r>
            <a:r>
              <a:rPr lang="en-US" dirty="0" err="1"/>
              <a:t>er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rough </a:t>
            </a:r>
            <a:r>
              <a:rPr lang="en-US" dirty="0" err="1"/>
              <a:t>er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ribosome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nucleus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6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A patient is experiencing great fatigue.  His doctor informed him that the problem is occurring in his cells.  Which cell component is </a:t>
            </a:r>
            <a:r>
              <a:rPr lang="en-US" sz="3200" dirty="0" smtClean="0"/>
              <a:t>likely </a:t>
            </a:r>
            <a:r>
              <a:rPr lang="en-US" sz="3200" dirty="0"/>
              <a:t>the source of his symptom?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mitochondria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rough </a:t>
            </a:r>
            <a:r>
              <a:rPr lang="en-US" dirty="0" err="1"/>
              <a:t>er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ribosome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Golgi </a:t>
            </a:r>
            <a:r>
              <a:rPr lang="en-US" dirty="0"/>
              <a:t>apparatus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4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490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Biology for a Changing World, 2e   Clicker Questions   Chapter 3  </vt:lpstr>
      <vt:lpstr>Cell theory states that</vt:lpstr>
      <vt:lpstr>A distinguishing feature of eukaryotic cells is that they</vt:lpstr>
      <vt:lpstr>Plasma membranes are selectively permeable.  This means that</vt:lpstr>
      <vt:lpstr>Which of the following substances can easily cross a cell membrane via simple diffusion?</vt:lpstr>
      <vt:lpstr>Active transport across a cell membrane requires ______ and moves a substance _____ its concentration gradient.</vt:lpstr>
      <vt:lpstr>Water moves across a cell membrane via</vt:lpstr>
      <vt:lpstr>The instructions for building a glycoprotein are stored in the </vt:lpstr>
      <vt:lpstr>A patient is experiencing great fatigue.  His doctor informed him that the problem is occurring in his cells.  Which cell component is likely the source of his symptom? </vt:lpstr>
      <vt:lpstr>What functions as tracks for organelle movement within the cell cytoplasm?</vt:lpstr>
      <vt:lpstr>The function of chloroplasts is</vt:lpstr>
      <vt:lpstr>The job of our white blood cells is to defend our bodies against infection by ingesting bacteria.  To aid in this task, white blood cells have numerous</vt:lpstr>
      <vt:lpstr>Dr. Cavoline informs you that you need to take your entire prescribed antibiotic.  She states that if you do not the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50</cp:revision>
  <dcterms:created xsi:type="dcterms:W3CDTF">2014-03-04T16:55:08Z</dcterms:created>
  <dcterms:modified xsi:type="dcterms:W3CDTF">2014-04-30T17:23:36Z</dcterms:modified>
</cp:coreProperties>
</file>