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11" autoAdjust="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0ED41-5BB3-EC43-9EE0-86B355A663A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29CDE-804C-DA43-BE0F-CC9F86BFB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47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2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6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37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1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21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29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59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8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1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1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3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29CDE-804C-DA43-BE0F-CC9F86BFB9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/>
              <a:t>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Aerobic respiration produces energy in the form of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ATP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sugar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7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the starting molecule of glycolysis?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ATP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pyruvate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carbon dioxide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glucose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6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 majority of ATP is produced via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fermentation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glycolysis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electron transport chain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Kreb’s</a:t>
            </a:r>
            <a:r>
              <a:rPr lang="en-US" dirty="0" smtClean="0"/>
              <a:t>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7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Why do you need oxygen?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so electron carriers can produce a potential energy gradient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so </a:t>
            </a:r>
            <a:r>
              <a:rPr lang="en-US" b="1" dirty="0">
                <a:solidFill>
                  <a:srgbClr val="FF0000"/>
                </a:solidFill>
              </a:rPr>
              <a:t>oxygen can accept electrons in the electron transport chain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 </a:t>
            </a:r>
            <a:r>
              <a:rPr lang="en-US" dirty="0"/>
              <a:t>organisms can survive using glycolysis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so </a:t>
            </a:r>
            <a:r>
              <a:rPr lang="en-US" dirty="0"/>
              <a:t>you can exhale</a:t>
            </a:r>
          </a:p>
        </p:txBody>
      </p:sp>
    </p:spTree>
    <p:extLst>
      <p:ext uri="{BB962C8B-B14F-4D97-AF65-F5344CB8AC3E}">
        <p14:creationId xmlns:p14="http://schemas.microsoft.com/office/powerpoint/2010/main" val="138351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In yeast and some types of bacteria, __ is produced during 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lactic acid, </a:t>
            </a:r>
            <a:r>
              <a:rPr lang="en-US" dirty="0" smtClean="0"/>
              <a:t>fermentation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ethanol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fermentation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lactic </a:t>
            </a:r>
            <a:r>
              <a:rPr lang="en-US" dirty="0"/>
              <a:t>acid, aerobic respiration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ethanol</a:t>
            </a:r>
            <a:r>
              <a:rPr lang="en-US" dirty="0"/>
              <a:t>, aerobic respiration</a:t>
            </a:r>
          </a:p>
        </p:txBody>
      </p:sp>
    </p:spTree>
    <p:extLst>
      <p:ext uri="{BB962C8B-B14F-4D97-AF65-F5344CB8AC3E}">
        <p14:creationId xmlns:p14="http://schemas.microsoft.com/office/powerpoint/2010/main" val="224002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Lactic acid is produced by _______ during 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mammals, aerobic respiration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mammals</a:t>
            </a:r>
            <a:r>
              <a:rPr lang="en-US" b="1" dirty="0">
                <a:solidFill>
                  <a:srgbClr val="FF0000"/>
                </a:solidFill>
              </a:rPr>
              <a:t>, fermentation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yeasts </a:t>
            </a:r>
            <a:r>
              <a:rPr lang="en-US" dirty="0"/>
              <a:t>and bacteria, anaerobic respiration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yeasts </a:t>
            </a:r>
            <a:r>
              <a:rPr lang="en-US" dirty="0"/>
              <a:t>and bacteria, aerobic respiration</a:t>
            </a:r>
          </a:p>
        </p:txBody>
      </p:sp>
    </p:spTree>
    <p:extLst>
      <p:ext uri="{BB962C8B-B14F-4D97-AF65-F5344CB8AC3E}">
        <p14:creationId xmlns:p14="http://schemas.microsoft.com/office/powerpoint/2010/main" val="176875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Which of the following factors are used to determine BMI?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age and gender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gender </a:t>
            </a:r>
            <a:r>
              <a:rPr lang="en-US" dirty="0"/>
              <a:t>and frame size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height </a:t>
            </a:r>
            <a:r>
              <a:rPr lang="en-US" b="1" dirty="0">
                <a:solidFill>
                  <a:srgbClr val="FF0000"/>
                </a:solidFill>
              </a:rPr>
              <a:t>and weight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height</a:t>
            </a:r>
            <a:r>
              <a:rPr lang="en-US" dirty="0"/>
              <a:t>, weight, and frame size</a:t>
            </a:r>
          </a:p>
        </p:txBody>
      </p:sp>
    </p:spTree>
    <p:extLst>
      <p:ext uri="{BB962C8B-B14F-4D97-AF65-F5344CB8AC3E}">
        <p14:creationId xmlns:p14="http://schemas.microsoft.com/office/powerpoint/2010/main" val="384382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Culture has no impact on obesity.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True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How many actual calories are in a 250 </a:t>
            </a:r>
            <a:r>
              <a:rPr lang="en-US" sz="3200" dirty="0" smtClean="0"/>
              <a:t>Calorie donut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250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2,500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25,000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250,000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Which molecule contains the most calories?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/>
              <a:t>DNA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Protein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Sugar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Fat</a:t>
            </a: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Everyone burns Calories at the same rate.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False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If you’re hungry, which molecules will your body use first as a source of energy?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Glycogen</a:t>
            </a:r>
            <a:endParaRPr lang="en-US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Triglyceride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Protein</a:t>
            </a:r>
            <a:endParaRPr lang="en-US" dirty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3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Excess calories are stored as ___ in fat cells.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nucleic acids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triglycerides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glycogen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6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The overall equation of cellular respiration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sugar + oxygen → sugar + energy + water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sugar </a:t>
            </a:r>
            <a:r>
              <a:rPr lang="en-US" b="1" dirty="0">
                <a:solidFill>
                  <a:srgbClr val="FF0000"/>
                </a:solidFill>
              </a:rPr>
              <a:t>+ oxygen → energy + water + </a:t>
            </a:r>
            <a:r>
              <a:rPr lang="en-US" b="1" dirty="0" smtClean="0">
                <a:solidFill>
                  <a:srgbClr val="FF0000"/>
                </a:solidFill>
              </a:rPr>
              <a:t>carbon </a:t>
            </a:r>
            <a:r>
              <a:rPr lang="en-US" b="1" dirty="0">
                <a:solidFill>
                  <a:srgbClr val="FF0000"/>
                </a:solidFill>
              </a:rPr>
              <a:t>dioxide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carbon </a:t>
            </a:r>
            <a:r>
              <a:rPr lang="en-US" dirty="0"/>
              <a:t>dioxide + water + sunlight → sugar + heat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carbon </a:t>
            </a:r>
            <a:r>
              <a:rPr lang="en-US" dirty="0"/>
              <a:t>dioxide + water + sunlight → sugar + oxygen </a:t>
            </a:r>
          </a:p>
        </p:txBody>
      </p:sp>
    </p:spTree>
    <p:extLst>
      <p:ext uri="{BB962C8B-B14F-4D97-AF65-F5344CB8AC3E}">
        <p14:creationId xmlns:p14="http://schemas.microsoft.com/office/powerpoint/2010/main" val="54244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398</Words>
  <Application>Microsoft Office PowerPoint</Application>
  <PresentationFormat>On-screen Show (4:3)</PresentationFormat>
  <Paragraphs>110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Biology for a Changing World, 2e   Clicker Questions   Chapter 6  </vt:lpstr>
      <vt:lpstr>Which of the following factors are used to determine BMI?</vt:lpstr>
      <vt:lpstr>Culture has no impact on obesity.</vt:lpstr>
      <vt:lpstr>How many actual calories are in a 250 Calorie donut?</vt:lpstr>
      <vt:lpstr>Which molecule contains the most calories?</vt:lpstr>
      <vt:lpstr>Everyone burns Calories at the same rate.</vt:lpstr>
      <vt:lpstr>If you’re hungry, which molecules will your body use first as a source of energy?  </vt:lpstr>
      <vt:lpstr>Excess calories are stored as ___ in fat cells.</vt:lpstr>
      <vt:lpstr>The overall equation of cellular respiration is</vt:lpstr>
      <vt:lpstr>Aerobic respiration produces energy in the form of</vt:lpstr>
      <vt:lpstr>What is the starting molecule of glycolysis?</vt:lpstr>
      <vt:lpstr>The majority of ATP is produced via </vt:lpstr>
      <vt:lpstr>Why do you need oxygen?</vt:lpstr>
      <vt:lpstr>In yeast and some types of bacteria, __ is produced during ___.</vt:lpstr>
      <vt:lpstr>Lactic acid is produced by _______ during _______.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74</cp:revision>
  <dcterms:created xsi:type="dcterms:W3CDTF">2014-03-04T16:55:08Z</dcterms:created>
  <dcterms:modified xsi:type="dcterms:W3CDTF">2014-04-30T17:21:03Z</dcterms:modified>
</cp:coreProperties>
</file>