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9FC-CC0D-41FD-B840-B17CA0071833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94E-AFF3-4EBC-B219-AE78F3D1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7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9FC-CC0D-41FD-B840-B17CA0071833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94E-AFF3-4EBC-B219-AE78F3D1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0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9FC-CC0D-41FD-B840-B17CA0071833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94E-AFF3-4EBC-B219-AE78F3D1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6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9FC-CC0D-41FD-B840-B17CA0071833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94E-AFF3-4EBC-B219-AE78F3D1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4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9FC-CC0D-41FD-B840-B17CA0071833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94E-AFF3-4EBC-B219-AE78F3D1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2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9FC-CC0D-41FD-B840-B17CA0071833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94E-AFF3-4EBC-B219-AE78F3D1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9FC-CC0D-41FD-B840-B17CA0071833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94E-AFF3-4EBC-B219-AE78F3D1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7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9FC-CC0D-41FD-B840-B17CA0071833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94E-AFF3-4EBC-B219-AE78F3D1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8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9FC-CC0D-41FD-B840-B17CA0071833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94E-AFF3-4EBC-B219-AE78F3D1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6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9FC-CC0D-41FD-B840-B17CA0071833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94E-AFF3-4EBC-B219-AE78F3D1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5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9FC-CC0D-41FD-B840-B17CA0071833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94E-AFF3-4EBC-B219-AE78F3D1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9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259FC-CC0D-41FD-B840-B17CA0071833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E194E-AFF3-4EBC-B219-AE78F3D1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Michèle</a:t>
            </a:r>
            <a:r>
              <a:rPr lang="en-US" dirty="0"/>
              <a:t> Shuster's In-Class Activities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23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Michèle Shuster's In-Class 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Michèle Shuster's In-Class Activities</dc:title>
  <dc:creator>Lori Stover</dc:creator>
  <cp:lastModifiedBy>Lori Stover</cp:lastModifiedBy>
  <cp:revision>1</cp:revision>
  <dcterms:created xsi:type="dcterms:W3CDTF">2016-03-16T15:31:39Z</dcterms:created>
  <dcterms:modified xsi:type="dcterms:W3CDTF">2016-03-16T15:32:36Z</dcterms:modified>
</cp:coreProperties>
</file>