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15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543800" cy="2286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rgbClr val="A4C539"/>
                </a:solidFill>
                <a:latin typeface="Euphemia" pitchFamily="34" charset="0"/>
              </a:rPr>
              <a:t>Process Analysis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Explaining How Something Works or is Done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235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Reading Actively and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Thinking Critically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90516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Preview.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Identify the process.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Understand the steps in the process.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Think about the meaning.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Consider your reactions.</a:t>
            </a: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Process Analysis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are the writer’s motives?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Is the writer knowledgeable and experienced?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Have any steps or important details been omitted?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661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Your Essay Assignment</a:t>
            </a: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Prewriting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Select a topic.</a:t>
            </a:r>
            <a:endParaRPr lang="en-US" sz="900" dirty="0">
              <a:latin typeface="Euphemia" pitchFamily="34" charset="0"/>
            </a:endParaRP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Consider your purpose, audience, and point of view.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Explore your subject and generate details.</a:t>
            </a:r>
          </a:p>
          <a:p>
            <a:pPr marL="1538287" lvl="1" indent="-514350">
              <a:buFont typeface="+mj-lt"/>
              <a:buAutoNum type="arabicPeriod"/>
            </a:pPr>
            <a:endParaRPr lang="en-US" sz="24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744023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Organizing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Drafting</a:t>
            </a:r>
          </a:p>
          <a:p>
            <a:pPr marL="1601787" lvl="2" indent="-514350">
              <a:buFont typeface="+mj-lt"/>
              <a:buAutoNum type="arabicPeriod" startAt="4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Draft your thesis statement.</a:t>
            </a:r>
          </a:p>
          <a:p>
            <a:pPr marL="1601787" lvl="2" indent="-514350">
              <a:buFont typeface="+mj-lt"/>
              <a:buAutoNum type="arabicPeriod" startAt="4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Organize your essay.</a:t>
            </a:r>
          </a:p>
          <a:p>
            <a:pPr marL="1601787" lvl="2" indent="-514350">
              <a:buFont typeface="+mj-lt"/>
              <a:buAutoNum type="arabicPeriod" startAt="4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Write a first draft of your process analysis essay.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Revising</a:t>
            </a:r>
          </a:p>
          <a:p>
            <a:pPr marL="1601787" lvl="2" indent="-514350">
              <a:buFont typeface="+mj-lt"/>
              <a:buAutoNum type="arabicPeriod" startAt="7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Evaluate your draft and revise as necessary.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Editing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Proofreading</a:t>
            </a:r>
          </a:p>
          <a:p>
            <a:pPr marL="1601787" lvl="2" indent="-514350">
              <a:buFont typeface="+mj-lt"/>
              <a:buAutoNum type="arabicPeriod" startAt="8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Edit and proofread your essay.</a:t>
            </a:r>
            <a:endParaRPr lang="en-US" sz="24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632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453" y="2209800"/>
            <a:ext cx="364236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453" y="377125"/>
            <a:ext cx="3642360" cy="199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74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of Chapter 15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5240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Characteristics of a Process Analysis Essay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Reading: </a:t>
            </a:r>
            <a:r>
              <a:rPr lang="en-US" sz="2000" dirty="0" smtClean="0">
                <a:latin typeface="Euphemia" pitchFamily="34" charset="0"/>
              </a:rPr>
              <a:t>“How Not to Say the Wrong Thing,” by Susan Silk and Barry Goldman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50" dirty="0" smtClean="0">
              <a:latin typeface="Euphemia" pitchFamily="34" charset="0"/>
            </a:endParaRPr>
          </a:p>
          <a:p>
            <a:pPr marL="225425" lvl="1">
              <a:spcBef>
                <a:spcPct val="20000"/>
              </a:spcBef>
              <a:defRPr/>
            </a:pP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Visualizing a Process Analysis Essay: A Graphic Organizer</a:t>
            </a:r>
          </a:p>
          <a:p>
            <a:pPr marL="1025525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Reading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“Shitty First Drafts,” by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 Anne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Lamott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Integrating Process Analysis into an Essay</a:t>
            </a: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 Actively and Thinking Critically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Analyzing Process Analysis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7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A Guided Writing Assignment</a:t>
            </a: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23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for Chapter 15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7457" y="17526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lvl="2" indent="-288925">
              <a:spcBef>
                <a:spcPct val="20000"/>
              </a:spcBef>
              <a:defRPr/>
            </a:pPr>
            <a:endParaRPr lang="en-US" sz="16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Readings: Process Analysis in Action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Student Essay: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“Going Vegan: How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 to Have Your Eggless Cake, and Eat It, Too,” by Justine Appel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Process Analysis Essay: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 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“Dater’s Remorse,” by Cindy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Chupak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1975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Process Analysis Combined with Other Patterns: 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</a:t>
            </a:r>
            <a:r>
              <a:rPr lang="en-US" sz="2000" dirty="0" smtClean="0">
                <a:latin typeface="Euphemia" pitchFamily="34" charset="0"/>
              </a:rPr>
              <a:t>The Psychology of Stuff and Things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,” by Christian Jarrett</a:t>
            </a: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Applying Your Skills: Additional Essay Assignments</a:t>
            </a:r>
            <a:endParaRPr kumimoji="0" lang="en-US" sz="24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35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What Is Process Analysis?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latin typeface="Euphemia" pitchFamily="34" charset="0"/>
              </a:rPr>
              <a:t>A</a:t>
            </a:r>
            <a:r>
              <a:rPr lang="en-US" sz="3200" b="1" dirty="0" smtClean="0">
                <a:latin typeface="Euphemia" pitchFamily="34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process analysis </a:t>
            </a:r>
            <a:r>
              <a:rPr lang="en-US" sz="3200" dirty="0" smtClean="0">
                <a:latin typeface="Euphemia" pitchFamily="34" charset="0"/>
              </a:rPr>
              <a:t>explains in step-by-step fashion how something works or how something is done or made.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698" y="12192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79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Characteristics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Process Analysis Essays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7457" y="17526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Process Analysis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usually includes an explicit thesis statement.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is organized chronologically.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provides background information helpful to readers.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provides an appropriate level of detail.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anticipates trouble spots and offers solutions.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  <a:endParaRPr lang="en-US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“How Not to Say the Wrong Thing,”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by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Susan Silk and Barry Goldman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08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5277514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68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1166" y="2286000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</a:p>
          <a:p>
            <a:pPr marL="173038">
              <a:tabLst>
                <a:tab pos="115888" algn="l"/>
              </a:tabLst>
            </a:pPr>
            <a:endParaRPr lang="en-US" sz="32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“Shitty First Drafts,”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by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Anne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Lamott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2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031" y="380536"/>
            <a:ext cx="4757738" cy="602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393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Integrating Process Analysis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into an Essay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90516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Explain only the major steps.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Introduce the process analysis with a transitional sentence.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Consider using the word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process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procedure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Once you have completed the process analysis, alert readers that you are returning to the main topic.</a:t>
            </a: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74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425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14</cp:revision>
  <dcterms:created xsi:type="dcterms:W3CDTF">2014-12-08T15:29:53Z</dcterms:created>
  <dcterms:modified xsi:type="dcterms:W3CDTF">2014-12-08T20:40:03Z</dcterms:modified>
</cp:coreProperties>
</file>