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2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9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7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Writing in College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09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56890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3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Academic Writing: What to Expect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your writing to become less personal.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to write in different forms, or </a:t>
            </a:r>
            <a:r>
              <a:rPr lang="en-US" sz="2400" b="1" dirty="0" smtClean="0">
                <a:latin typeface="Euphemia" pitchFamily="34" charset="0"/>
              </a:rPr>
              <a:t>genres</a:t>
            </a:r>
            <a:r>
              <a:rPr lang="en-US" sz="2400" dirty="0" smtClean="0">
                <a:latin typeface="Euphemia" pitchFamily="34" charset="0"/>
              </a:rPr>
              <a:t>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to use the language of the discipline.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to use standard American English.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to read, write, and think critically.</a:t>
            </a:r>
            <a:r>
              <a:rPr lang="en-US" sz="1400" dirty="0" smtClean="0">
                <a:latin typeface="Euphemia" pitchFamily="34" charset="0"/>
              </a:rPr>
              <a:t/>
            </a:r>
            <a:br>
              <a:rPr lang="en-US" sz="1400" dirty="0" smtClean="0">
                <a:latin typeface="Euphemia" pitchFamily="34" charset="0"/>
              </a:rPr>
            </a:br>
            <a:endParaRPr lang="en-US" sz="14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to use and document scholarly sources.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Expect to write multiple drafts.</a:t>
            </a:r>
          </a:p>
          <a:p>
            <a:endParaRPr lang="en-US" sz="2400" dirty="0" smtClean="0">
              <a:latin typeface="Euphemia" pitchFamily="34" charset="0"/>
            </a:endParaRPr>
          </a:p>
          <a:p>
            <a:endParaRPr lang="en-US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8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Why Improve Your Writing Skills?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Writing helps you learn and remember.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Writing helps you think and solve problems.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Writing skills help you succeed in college and career.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endParaRPr lang="en-US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3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Developing Strategies for Writing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Start with a positive attitude.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Use your course syllabus.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Use the right writing tools.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Use the college writing center.</a:t>
            </a:r>
          </a:p>
          <a:p>
            <a:pPr marL="566737"/>
            <a:endParaRPr lang="en-US" sz="14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Keep a writing journal.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Get the most out of writing conferences.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endParaRPr lang="en-US" sz="2400" dirty="0" smtClean="0">
              <a:latin typeface="Euphemia" pitchFamily="34" charset="0"/>
            </a:endParaRPr>
          </a:p>
          <a:p>
            <a:endParaRPr lang="en-US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58100" y="6082099"/>
            <a:ext cx="9845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>
                <a:latin typeface="Euphemia" pitchFamily="34" charset="0"/>
              </a:rPr>
              <a:t>(continued)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7187"/>
            <a:ext cx="7124700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7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15686"/>
            <a:ext cx="121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Euphemia" pitchFamily="34" charset="0"/>
              </a:rPr>
              <a:t>Fig. 2.1</a:t>
            </a:r>
            <a:endParaRPr lang="en-US" sz="2400" i="1" dirty="0">
              <a:latin typeface="Euphemia" pitchFamily="34" charset="0"/>
            </a:endParaRPr>
          </a:p>
          <a:p>
            <a:r>
              <a:rPr lang="en-US" sz="1400" i="1" dirty="0" smtClean="0">
                <a:latin typeface="Euphemia" pitchFamily="34" charset="0"/>
              </a:rPr>
              <a:t>(cont.)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43643"/>
            <a:ext cx="6958355" cy="212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971800"/>
            <a:ext cx="69559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78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752" y="381000"/>
            <a:ext cx="505830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66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Is Your Learning Style?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Learning Style Inventory</a:t>
            </a:r>
          </a:p>
          <a:p>
            <a:pPr marL="1314450" lvl="1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Interpreting your scores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Applying your learning style to your writing</a:t>
            </a:r>
          </a:p>
          <a:p>
            <a:pPr marL="1023937" lvl="1"/>
            <a:endParaRPr lang="en-US" sz="2400" dirty="0" smtClean="0">
              <a:latin typeface="Euphemia" pitchFamily="34" charset="0"/>
            </a:endParaRP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How to use your findings</a:t>
            </a:r>
          </a:p>
          <a:p>
            <a:pPr marL="857250" indent="-290513">
              <a:buFont typeface="Euphemia" pitchFamily="34" charset="0"/>
              <a:buChar char="–"/>
            </a:pPr>
            <a:endParaRPr lang="en-US" sz="1200" dirty="0" smtClean="0">
              <a:latin typeface="Euphemia" pitchFamily="34" charset="0"/>
            </a:endParaRPr>
          </a:p>
          <a:p>
            <a:endParaRPr lang="en-US" sz="2400" dirty="0" smtClean="0">
              <a:latin typeface="Euphemia" pitchFamily="34" charset="0"/>
            </a:endParaRPr>
          </a:p>
          <a:p>
            <a:endParaRPr lang="en-US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2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Learning Style to Your Writing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Your learning style profile indicates your strengths as a writer.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Experiment with options.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Don’t expect the option that is consistent with your learning style to require less attention or effort.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Euphemia" pitchFamily="34" charset="0"/>
              </a:rPr>
              <a:t>Keep logs of the skills and approaches that work for you and the ones you need to work on.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endParaRPr lang="en-US" sz="1200" dirty="0" smtClean="0">
              <a:latin typeface="Euphemia" pitchFamily="34" charset="0"/>
            </a:endParaRPr>
          </a:p>
          <a:p>
            <a:endParaRPr lang="en-US" sz="2400" dirty="0" smtClean="0">
              <a:latin typeface="Euphemia" pitchFamily="34" charset="0"/>
            </a:endParaRPr>
          </a:p>
          <a:p>
            <a:endParaRPr lang="en-US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2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2</cp:revision>
  <dcterms:created xsi:type="dcterms:W3CDTF">2014-12-08T20:34:26Z</dcterms:created>
  <dcterms:modified xsi:type="dcterms:W3CDTF">2014-12-08T20:35:27Z</dcterms:modified>
</cp:coreProperties>
</file>