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26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Essay Examinations and Portfolios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94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7848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1313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Preparing for Essay Exams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Write study sheets that synthesize information.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Predict essay exam questions.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 answers in outline form.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Reduce informal outlines to key-word outlines.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Essay Examinations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533399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75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219200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1313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Taking Essay Exams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Follow General Guidelines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Analyze Essay Exam Questions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Writing Essay Answers</a:t>
            </a:r>
          </a:p>
          <a:p>
            <a:pPr marL="1651000" lvl="6" indent="-341313">
              <a:buFont typeface="Euphemia" pitchFamily="34" charset="0"/>
              <a:buChar char="–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Write your thesis statement.</a:t>
            </a:r>
          </a:p>
          <a:p>
            <a:pPr marL="1651000" lvl="6" indent="-341313">
              <a:buFont typeface="Euphemia" pitchFamily="34" charset="0"/>
              <a:buChar char="–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Develop supporting details.</a:t>
            </a:r>
          </a:p>
          <a:p>
            <a:pPr marL="1651000" lvl="6" indent="-341313">
              <a:buFont typeface="Euphemia" pitchFamily="34" charset="0"/>
              <a:buChar char="–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Reread and proofread your answer.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2" y="407010"/>
            <a:ext cx="5172075" cy="596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9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7848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1313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Creating a Writing Portfolio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Purposes of a Writing Portfolio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Deciding What to Include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Using Your Course Syllabus as a Guide 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and Preparing to Present Your Portfolio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Avoid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736600" lvl="4" indent="-341313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Portfolios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618" y="5334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26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489893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76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94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25</cp:revision>
  <dcterms:created xsi:type="dcterms:W3CDTF">2014-12-08T15:29:53Z</dcterms:created>
  <dcterms:modified xsi:type="dcterms:W3CDTF">2014-12-08T20:43:24Z</dcterms:modified>
</cp:coreProperties>
</file>