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8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Writing Effective Paragraphs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001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endParaRPr lang="en-US" sz="3200" b="1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 well-developed paragraph contains:</a:t>
            </a: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 smtClean="0"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</a:t>
            </a:r>
            <a:r>
              <a:rPr lang="en-US" sz="2400" dirty="0" smtClean="0">
                <a:latin typeface="Euphemia" pitchFamily="34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focused topic sentence</a:t>
            </a: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Unified, specific supporting details (definitions, examples, explanations, or other evidence)</a:t>
            </a: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Transitions and repetition that show how the ideas are related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696200" cy="11430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The Structure of a Paragraph</a:t>
            </a:r>
            <a:endParaRPr lang="en-US" sz="36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61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24" y="966788"/>
            <a:ext cx="8231641" cy="467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552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001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Think of the topic sentence as the thesis of the paragraph.</a:t>
            </a: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b="1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 topic sentence should be focused.</a:t>
            </a: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 topic sentence may preview the organization of the paragraph.</a:t>
            </a: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 topic sentence should support your thesis.</a:t>
            </a: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 topic sentence should be strategically placed.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696200" cy="11430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Writing a Topic Sentence</a:t>
            </a:r>
            <a:endParaRPr lang="en-US" sz="36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11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81200"/>
            <a:ext cx="8001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Effective paragraphs provide concrete details that work together to support the main point of the essay.</a:t>
            </a:r>
          </a:p>
          <a:p>
            <a:pPr marL="1087437" lvl="2">
              <a:tabLst>
                <a:tab pos="115888" algn="l"/>
              </a:tabLst>
            </a:pPr>
            <a:endParaRPr lang="en-US" sz="2200" dirty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Effective paragraphs</a:t>
            </a: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Are unified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Are well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developed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Provide specific supporting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details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428750" lvl="2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Are logically organized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696200" cy="11430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Including Supporting Details</a:t>
            </a:r>
            <a:endParaRPr lang="en-US" sz="36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37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81200"/>
            <a:ext cx="8001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Use transitions to guide your reader from one idea to the next and help them follow your argument with ease. </a:t>
            </a: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All the details should fit together, so the paragraph can function as a connected unit. </a:t>
            </a:r>
          </a:p>
          <a:p>
            <a:pPr marL="1087437" lvl="2">
              <a:tabLst>
                <a:tab pos="115888" algn="l"/>
              </a:tabLst>
            </a:pPr>
            <a:endParaRPr lang="en-US" sz="2200" dirty="0">
              <a:latin typeface="Euphemi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696200" cy="11430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Using Transitions and 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Repetition</a:t>
            </a:r>
            <a:endParaRPr lang="en-US" sz="3600" b="1" dirty="0">
              <a:solidFill>
                <a:schemeClr val="bg1"/>
              </a:solidFill>
              <a:latin typeface="Euphemi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168" y="535222"/>
            <a:ext cx="1254832" cy="114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3599"/>
            <a:ext cx="5410200" cy="609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26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169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7</cp:revision>
  <dcterms:created xsi:type="dcterms:W3CDTF">2014-12-08T15:29:53Z</dcterms:created>
  <dcterms:modified xsi:type="dcterms:W3CDTF">2014-12-08T20:38:01Z</dcterms:modified>
</cp:coreProperties>
</file>